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70D7-F4BA-4553-864A-9C55BC29F3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78FE-9675-4327-8C45-25E4B2A0A6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7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6A9F-D179-4200-AEB3-C417D76514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5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70D7-F4BA-4553-864A-9C55BC29F3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58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1975-295D-4123-81CA-DD96BF5ADC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72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A60B-A22E-4647-834B-D1AAD3AD6C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4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E6CB-01D9-4B2E-9A45-72B788B1D7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0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13F7-0416-4A0F-8DB7-EB2EE4A8F5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9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3D0F-A21C-4ACF-B058-3EE3F504FA8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167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4E7E-3BC8-462B-945E-AE4B650A9F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57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611B-93B0-41D1-9652-3B140ABF6F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6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1975-295D-4123-81CA-DD96BF5ADC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8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7AD5-6481-4C1D-8134-2B0D64572B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01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78FE-9675-4327-8C45-25E4B2A0A6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6A9F-D179-4200-AEB3-C417D76514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0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070D7-F4BA-4553-864A-9C55BC29F3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52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1975-295D-4123-81CA-DD96BF5ADC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380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A60B-A22E-4647-834B-D1AAD3AD6C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62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E6CB-01D9-4B2E-9A45-72B788B1D7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0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13F7-0416-4A0F-8DB7-EB2EE4A8F5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67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3D0F-A21C-4ACF-B058-3EE3F504FA8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662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4E7E-3BC8-462B-945E-AE4B650A9F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A60B-A22E-4647-834B-D1AAD3AD6C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67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611B-93B0-41D1-9652-3B140ABF6F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58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7AD5-6481-4C1D-8134-2B0D64572B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05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78FE-9675-4327-8C45-25E4B2A0A6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720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6A9F-D179-4200-AEB3-C417D76514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E6CB-01D9-4B2E-9A45-72B788B1D7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13F7-0416-4A0F-8DB7-EB2EE4A8F5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7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3D0F-A21C-4ACF-B058-3EE3F504FA8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9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4E7E-3BC8-462B-945E-AE4B650A9F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5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611B-93B0-41D1-9652-3B140ABF6F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8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7AD5-6481-4C1D-8134-2B0D64572B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69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D8F02-1A3D-497C-AD7B-A6163450FA1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174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D8F02-1A3D-497C-AD7B-A6163450FA1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769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i="1" u="sng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b="1" i="1" u="sng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 u="none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D8F02-1A3D-497C-AD7B-A6163450FA1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875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71800"/>
            <a:ext cx="77724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rgbClr val="FFFF00"/>
                </a:solidFill>
              </a:rPr>
              <a:t>NATIONAL </a:t>
            </a:r>
            <a:r>
              <a:rPr lang="en-US" sz="4000" b="1" i="1" dirty="0" smtClean="0">
                <a:solidFill>
                  <a:srgbClr val="FFFF00"/>
                </a:solidFill>
              </a:rPr>
              <a:t>DISASTER MEDICAL </a:t>
            </a:r>
            <a:r>
              <a:rPr lang="en-US" sz="4000" b="1" i="1" dirty="0" smtClean="0">
                <a:solidFill>
                  <a:srgbClr val="FFFF00"/>
                </a:solidFill>
              </a:rPr>
              <a:t>SYSTEM:             FCC Operations &amp; Responsibilities</a:t>
            </a:r>
            <a:endParaRPr lang="en-US" sz="4000" b="1" i="1" dirty="0" smtClean="0">
              <a:solidFill>
                <a:srgbClr val="FFFF00"/>
              </a:solidFill>
            </a:endParaRPr>
          </a:p>
        </p:txBody>
      </p:sp>
      <p:pic>
        <p:nvPicPr>
          <p:cNvPr id="3075" name="Picture 4" descr="DH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40386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5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Role of the FCC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The </a:t>
            </a:r>
            <a:r>
              <a:rPr lang="en-US" sz="2400" dirty="0">
                <a:solidFill>
                  <a:srgbClr val="FFFF00"/>
                </a:solidFill>
              </a:rPr>
              <a:t>FCC Director has overall control and responsibility for this </a:t>
            </a:r>
            <a:r>
              <a:rPr lang="en-US" sz="2400" dirty="0" smtClean="0">
                <a:solidFill>
                  <a:srgbClr val="FFFF00"/>
                </a:solidFill>
              </a:rPr>
              <a:t>program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Appoints an FCC Coordinator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Establishes/maintains support from the local medical community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Develops and conducts a FSE to test the FCC/PRA Plan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Ensures all NDMS participants receive the appropriate training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Conducts and AAR after all exercises or activations</a:t>
            </a:r>
          </a:p>
          <a:p>
            <a:pPr lvl="1"/>
            <a:endParaRPr lang="en-US" sz="2000" dirty="0" smtClean="0">
              <a:solidFill>
                <a:srgbClr val="FFFF00"/>
              </a:solidFill>
            </a:endParaRPr>
          </a:p>
          <a:p>
            <a:pPr lvl="1"/>
            <a:endParaRPr lang="en-US" sz="2000" dirty="0" smtClean="0">
              <a:solidFill>
                <a:srgbClr val="FFFF00"/>
              </a:solidFill>
            </a:endParaRPr>
          </a:p>
        </p:txBody>
      </p:sp>
      <p:pic>
        <p:nvPicPr>
          <p:cNvPr id="5" name="Picture 4" descr="ND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429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6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i="1" dirty="0" smtClean="0">
                <a:solidFill>
                  <a:srgbClr val="FFFF00"/>
                </a:solidFill>
              </a:rPr>
              <a:t>FCC PATIENT RECEPTION</a:t>
            </a:r>
            <a:br>
              <a:rPr lang="en-US" sz="3600" b="1" i="1" dirty="0" smtClean="0">
                <a:solidFill>
                  <a:srgbClr val="FFFF00"/>
                </a:solidFill>
              </a:rPr>
            </a:b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u="sng" dirty="0" smtClean="0">
                <a:solidFill>
                  <a:srgbClr val="FFFF00"/>
                </a:solidFill>
              </a:rPr>
              <a:t>OPERATIONS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Activates </a:t>
            </a:r>
            <a:r>
              <a:rPr lang="en-US" sz="2400" dirty="0" smtClean="0">
                <a:solidFill>
                  <a:srgbClr val="FFFF00"/>
                </a:solidFill>
              </a:rPr>
              <a:t>FCC/PRA </a:t>
            </a:r>
            <a:r>
              <a:rPr lang="en-US" sz="2400" dirty="0" smtClean="0">
                <a:solidFill>
                  <a:srgbClr val="FFFF00"/>
                </a:solidFill>
              </a:rPr>
              <a:t>Plan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FCC </a:t>
            </a:r>
            <a:r>
              <a:rPr lang="en-US" sz="2400" dirty="0" smtClean="0">
                <a:solidFill>
                  <a:srgbClr val="FFFF00"/>
                </a:solidFill>
              </a:rPr>
              <a:t>Responsibilities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Personnel (medical, security, administrative…)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Equipment (triage/treatment, supplies, nourishment, etc)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Transportation (ambulances, buses) 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PRA Responsibilities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Maximum </a:t>
            </a:r>
            <a:r>
              <a:rPr lang="en-US" sz="2000" dirty="0" smtClean="0">
                <a:solidFill>
                  <a:srgbClr val="FFFF00"/>
                </a:solidFill>
              </a:rPr>
              <a:t>number of patients that can be processed through PRA in 24 </a:t>
            </a:r>
            <a:r>
              <a:rPr lang="en-US" sz="2000" dirty="0" smtClean="0">
                <a:solidFill>
                  <a:srgbClr val="FFFF00"/>
                </a:solidFill>
              </a:rPr>
              <a:t>hours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FFFF00"/>
                </a:solidFill>
              </a:rPr>
              <a:t>Patients </a:t>
            </a:r>
            <a:r>
              <a:rPr lang="en-US" sz="2000" dirty="0" smtClean="0">
                <a:solidFill>
                  <a:srgbClr val="FFFF00"/>
                </a:solidFill>
              </a:rPr>
              <a:t>evaluated and held until </a:t>
            </a:r>
            <a:r>
              <a:rPr lang="en-US" sz="2000" dirty="0">
                <a:solidFill>
                  <a:srgbClr val="FFFF00"/>
                </a:solidFill>
              </a:rPr>
              <a:t>transportation available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Regulated </a:t>
            </a:r>
            <a:r>
              <a:rPr lang="en-US" sz="2000" dirty="0" smtClean="0">
                <a:solidFill>
                  <a:srgbClr val="FFFF00"/>
                </a:solidFill>
              </a:rPr>
              <a:t>to NDMS member </a:t>
            </a:r>
            <a:r>
              <a:rPr lang="en-US" sz="2000" dirty="0" smtClean="0">
                <a:solidFill>
                  <a:srgbClr val="FFFF00"/>
                </a:solidFill>
              </a:rPr>
              <a:t>hospitals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Overall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Provides </a:t>
            </a:r>
            <a:r>
              <a:rPr lang="en-US" sz="2000" dirty="0">
                <a:solidFill>
                  <a:srgbClr val="FFFF00"/>
                </a:solidFill>
              </a:rPr>
              <a:t>administration support for patient control and patient accounting 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FFFF00"/>
              </a:solidFill>
            </a:endParaRPr>
          </a:p>
        </p:txBody>
      </p:sp>
      <p:pic>
        <p:nvPicPr>
          <p:cNvPr id="13316" name="Picture 4" descr="ND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429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92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1" u="sng" smtClean="0">
                <a:solidFill>
                  <a:srgbClr val="FFFF00"/>
                </a:solidFill>
              </a:rPr>
              <a:t>OTHER FCC RESPONSIBILITIES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924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Support Patient </a:t>
            </a:r>
            <a:r>
              <a:rPr lang="en-US" sz="2400" dirty="0" smtClean="0">
                <a:solidFill>
                  <a:srgbClr val="FFFF00"/>
                </a:solidFill>
              </a:rPr>
              <a:t>tracking within the FCC PRA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Maintain continuous communications </a:t>
            </a:r>
            <a:r>
              <a:rPr lang="en-US" sz="2400" dirty="0" smtClean="0">
                <a:solidFill>
                  <a:srgbClr val="FFFF00"/>
                </a:solidFill>
              </a:rPr>
              <a:t>with member hospitals and partner agencies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Coordinate fiscal information to support claims processing</a:t>
            </a:r>
          </a:p>
        </p:txBody>
      </p:sp>
      <p:pic>
        <p:nvPicPr>
          <p:cNvPr id="19460" name="Picture 4" descr="ND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429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35152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Beam</vt:lpstr>
      <vt:lpstr>1_Beam</vt:lpstr>
      <vt:lpstr>2_Beam</vt:lpstr>
      <vt:lpstr>NATIONAL DISASTER MEDICAL SYSTEM:             FCC Operations &amp; Responsibilities</vt:lpstr>
      <vt:lpstr>Role of the FCC Director</vt:lpstr>
      <vt:lpstr>FCC PATIENT RECEPTION  OPERATIONS</vt:lpstr>
      <vt:lpstr>OTHER FCC RESPONSIBILITIES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DISASTER MEDICAL SYSTEM:             FCC Operations &amp; Responsibilities</dc:title>
  <dc:creator>Department of Veterans Affairs</dc:creator>
  <cp:lastModifiedBy>Department of Veterans Affairs</cp:lastModifiedBy>
  <cp:revision>4</cp:revision>
  <dcterms:created xsi:type="dcterms:W3CDTF">2016-01-11T20:47:51Z</dcterms:created>
  <dcterms:modified xsi:type="dcterms:W3CDTF">2016-01-11T21:25:12Z</dcterms:modified>
</cp:coreProperties>
</file>