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10287000" cx="1828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201a620dfb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201a620dfb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201a620dfb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201a620dfb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Calling 911 is the fastest way to get the stroke patient to life saving treatment.</a:t>
            </a:r>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201a620dfb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201a620dfb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The ambulance personnel do not get mad at you for calling them. It’s their job to respond.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201a620dfb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201a620dfb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201a620dfb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201a620dfb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Stacy needed rehab. The goal of this talk is to ensure you get to definitive treatment in time, lessening your chances of needing rehab!</a:t>
            </a:r>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201a620dfb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201a620dfb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201a620dfb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201a620dfb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e663b45d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e663b45d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The odds get higher as we age, but anyone can have a stroke at any time.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3511be0ded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3511be0ded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have the medicine to drastically reduce the death and extreme disability that comes with strokes. You can avoid that tragedy for yourselves and others from acting on this simple information presented here today.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201a620df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201a620df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201a620df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201a620df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201a620dfb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201a620dfb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1200">
                <a:solidFill>
                  <a:schemeClr val="dk1"/>
                </a:solidFill>
                <a:latin typeface="Calibri"/>
                <a:ea typeface="Calibri"/>
                <a:cs typeface="Calibri"/>
                <a:sym typeface="Calibri"/>
              </a:rPr>
              <a:t>Roughly 70% of stroke patients will show a droopy face or one-sided arm weakness. These people are unable to smile with both sides of their faces due to the stroke. If they get to treatment in time, their chances of quick recovery are most likely.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201a620dfb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201a620dfb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This is the 2nd common sign most people suffering from strokes will have. They are often unable to raise both arms to the same level. One side is suddenly weak without a known reason. They may even think they are raising both arms equally. Not all stroke patients will show this sign, however.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201a620dfb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201a620dfb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 sz="1200">
                <a:solidFill>
                  <a:schemeClr val="dk1"/>
                </a:solidFill>
                <a:latin typeface="Calibri"/>
                <a:ea typeface="Calibri"/>
                <a:cs typeface="Calibri"/>
                <a:sym typeface="Calibri"/>
              </a:rPr>
              <a:t>Stacy needed rehab. The goal of this talk is to ensure you get to definitive treatment in time, lessening your chances of needing rehab!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201a620dfb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201a620dfb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 sz="1200">
                <a:solidFill>
                  <a:schemeClr val="dk1"/>
                </a:solidFill>
                <a:latin typeface="Calibri"/>
                <a:ea typeface="Calibri"/>
                <a:cs typeface="Calibri"/>
                <a:sym typeface="Calibri"/>
              </a:rPr>
              <a:t>Sudden, unexplained onset. Symptoms can come and go.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623417" y="1489150"/>
            <a:ext cx="17041200" cy="4105200"/>
          </a:xfrm>
          <a:prstGeom prst="rect">
            <a:avLst/>
          </a:prstGeom>
        </p:spPr>
        <p:txBody>
          <a:bodyPr anchorCtr="0" anchor="b" bIns="182850" lIns="182850" spcFirstLastPara="1" rIns="182850" wrap="square" tIns="182850">
            <a:noAutofit/>
          </a:bodyPr>
          <a:lstStyle>
            <a:lvl1pPr lvl="0" algn="ctr">
              <a:spcBef>
                <a:spcPts val="0"/>
              </a:spcBef>
              <a:spcAft>
                <a:spcPts val="0"/>
              </a:spcAft>
              <a:buSzPts val="10400"/>
              <a:buNone/>
              <a:defRPr sz="10400"/>
            </a:lvl1pPr>
            <a:lvl2pPr lvl="1" algn="ctr">
              <a:spcBef>
                <a:spcPts val="0"/>
              </a:spcBef>
              <a:spcAft>
                <a:spcPts val="0"/>
              </a:spcAft>
              <a:buSzPts val="10400"/>
              <a:buNone/>
              <a:defRPr sz="10400"/>
            </a:lvl2pPr>
            <a:lvl3pPr lvl="2" algn="ctr">
              <a:spcBef>
                <a:spcPts val="0"/>
              </a:spcBef>
              <a:spcAft>
                <a:spcPts val="0"/>
              </a:spcAft>
              <a:buSzPts val="10400"/>
              <a:buNone/>
              <a:defRPr sz="10400"/>
            </a:lvl3pPr>
            <a:lvl4pPr lvl="3" algn="ctr">
              <a:spcBef>
                <a:spcPts val="0"/>
              </a:spcBef>
              <a:spcAft>
                <a:spcPts val="0"/>
              </a:spcAft>
              <a:buSzPts val="10400"/>
              <a:buNone/>
              <a:defRPr sz="10400"/>
            </a:lvl4pPr>
            <a:lvl5pPr lvl="4" algn="ctr">
              <a:spcBef>
                <a:spcPts val="0"/>
              </a:spcBef>
              <a:spcAft>
                <a:spcPts val="0"/>
              </a:spcAft>
              <a:buSzPts val="10400"/>
              <a:buNone/>
              <a:defRPr sz="10400"/>
            </a:lvl5pPr>
            <a:lvl6pPr lvl="5" algn="ctr">
              <a:spcBef>
                <a:spcPts val="0"/>
              </a:spcBef>
              <a:spcAft>
                <a:spcPts val="0"/>
              </a:spcAft>
              <a:buSzPts val="10400"/>
              <a:buNone/>
              <a:defRPr sz="10400"/>
            </a:lvl6pPr>
            <a:lvl7pPr lvl="6" algn="ctr">
              <a:spcBef>
                <a:spcPts val="0"/>
              </a:spcBef>
              <a:spcAft>
                <a:spcPts val="0"/>
              </a:spcAft>
              <a:buSzPts val="10400"/>
              <a:buNone/>
              <a:defRPr sz="10400"/>
            </a:lvl7pPr>
            <a:lvl8pPr lvl="7" algn="ctr">
              <a:spcBef>
                <a:spcPts val="0"/>
              </a:spcBef>
              <a:spcAft>
                <a:spcPts val="0"/>
              </a:spcAft>
              <a:buSzPts val="10400"/>
              <a:buNone/>
              <a:defRPr sz="10400"/>
            </a:lvl8pPr>
            <a:lvl9pPr lvl="8" algn="ctr">
              <a:spcBef>
                <a:spcPts val="0"/>
              </a:spcBef>
              <a:spcAft>
                <a:spcPts val="0"/>
              </a:spcAft>
              <a:buSzPts val="10400"/>
              <a:buNone/>
              <a:defRPr sz="10400"/>
            </a:lvl9pPr>
          </a:lstStyle>
          <a:p/>
        </p:txBody>
      </p:sp>
      <p:sp>
        <p:nvSpPr>
          <p:cNvPr id="11" name="Google Shape;11;p2"/>
          <p:cNvSpPr txBox="1"/>
          <p:nvPr>
            <p:ph idx="1" type="subTitle"/>
          </p:nvPr>
        </p:nvSpPr>
        <p:spPr>
          <a:xfrm>
            <a:off x="623400" y="5668250"/>
            <a:ext cx="17041200" cy="1585200"/>
          </a:xfrm>
          <a:prstGeom prst="rect">
            <a:avLst/>
          </a:prstGeom>
        </p:spPr>
        <p:txBody>
          <a:bodyPr anchorCtr="0" anchor="t" bIns="182850" lIns="182850" spcFirstLastPara="1" rIns="182850" wrap="square" tIns="18285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12" name="Google Shape;12;p2"/>
          <p:cNvSpPr txBox="1"/>
          <p:nvPr>
            <p:ph idx="12" type="sldNum"/>
          </p:nvPr>
        </p:nvSpPr>
        <p:spPr>
          <a:xfrm>
            <a:off x="16944916" y="9326434"/>
            <a:ext cx="1097400" cy="787200"/>
          </a:xfrm>
          <a:prstGeom prst="rect">
            <a:avLst/>
          </a:prstGeom>
        </p:spPr>
        <p:txBody>
          <a:bodyPr anchorCtr="0" anchor="ctr" bIns="182850" lIns="182850" spcFirstLastPara="1" rIns="182850" wrap="square" tIns="1828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623400" y="2212250"/>
            <a:ext cx="17041200" cy="3927000"/>
          </a:xfrm>
          <a:prstGeom prst="rect">
            <a:avLst/>
          </a:prstGeom>
        </p:spPr>
        <p:txBody>
          <a:bodyPr anchorCtr="0" anchor="b" bIns="182850" lIns="182850" spcFirstLastPara="1" rIns="182850" wrap="square" tIns="182850">
            <a:noAutofit/>
          </a:bodyPr>
          <a:lstStyle>
            <a:lvl1pPr lvl="0" algn="ctr">
              <a:spcBef>
                <a:spcPts val="0"/>
              </a:spcBef>
              <a:spcAft>
                <a:spcPts val="0"/>
              </a:spcAft>
              <a:buSzPts val="24000"/>
              <a:buNone/>
              <a:defRPr sz="24000"/>
            </a:lvl1pPr>
            <a:lvl2pPr lvl="1" algn="ctr">
              <a:spcBef>
                <a:spcPts val="0"/>
              </a:spcBef>
              <a:spcAft>
                <a:spcPts val="0"/>
              </a:spcAft>
              <a:buSzPts val="24000"/>
              <a:buNone/>
              <a:defRPr sz="24000"/>
            </a:lvl2pPr>
            <a:lvl3pPr lvl="2" algn="ctr">
              <a:spcBef>
                <a:spcPts val="0"/>
              </a:spcBef>
              <a:spcAft>
                <a:spcPts val="0"/>
              </a:spcAft>
              <a:buSzPts val="24000"/>
              <a:buNone/>
              <a:defRPr sz="24000"/>
            </a:lvl3pPr>
            <a:lvl4pPr lvl="3" algn="ctr">
              <a:spcBef>
                <a:spcPts val="0"/>
              </a:spcBef>
              <a:spcAft>
                <a:spcPts val="0"/>
              </a:spcAft>
              <a:buSzPts val="24000"/>
              <a:buNone/>
              <a:defRPr sz="24000"/>
            </a:lvl4pPr>
            <a:lvl5pPr lvl="4" algn="ctr">
              <a:spcBef>
                <a:spcPts val="0"/>
              </a:spcBef>
              <a:spcAft>
                <a:spcPts val="0"/>
              </a:spcAft>
              <a:buSzPts val="24000"/>
              <a:buNone/>
              <a:defRPr sz="24000"/>
            </a:lvl5pPr>
            <a:lvl6pPr lvl="5" algn="ctr">
              <a:spcBef>
                <a:spcPts val="0"/>
              </a:spcBef>
              <a:spcAft>
                <a:spcPts val="0"/>
              </a:spcAft>
              <a:buSzPts val="24000"/>
              <a:buNone/>
              <a:defRPr sz="24000"/>
            </a:lvl6pPr>
            <a:lvl7pPr lvl="6" algn="ctr">
              <a:spcBef>
                <a:spcPts val="0"/>
              </a:spcBef>
              <a:spcAft>
                <a:spcPts val="0"/>
              </a:spcAft>
              <a:buSzPts val="24000"/>
              <a:buNone/>
              <a:defRPr sz="24000"/>
            </a:lvl7pPr>
            <a:lvl8pPr lvl="7" algn="ctr">
              <a:spcBef>
                <a:spcPts val="0"/>
              </a:spcBef>
              <a:spcAft>
                <a:spcPts val="0"/>
              </a:spcAft>
              <a:buSzPts val="24000"/>
              <a:buNone/>
              <a:defRPr sz="24000"/>
            </a:lvl8pPr>
            <a:lvl9pPr lvl="8" algn="ctr">
              <a:spcBef>
                <a:spcPts val="0"/>
              </a:spcBef>
              <a:spcAft>
                <a:spcPts val="0"/>
              </a:spcAft>
              <a:buSzPts val="24000"/>
              <a:buNone/>
              <a:defRPr sz="24000"/>
            </a:lvl9pPr>
          </a:lstStyle>
          <a:p>
            <a:r>
              <a:t>xx%</a:t>
            </a:r>
          </a:p>
        </p:txBody>
      </p:sp>
      <p:sp>
        <p:nvSpPr>
          <p:cNvPr id="46" name="Google Shape;46;p11"/>
          <p:cNvSpPr txBox="1"/>
          <p:nvPr>
            <p:ph idx="1" type="body"/>
          </p:nvPr>
        </p:nvSpPr>
        <p:spPr>
          <a:xfrm>
            <a:off x="623400" y="6304450"/>
            <a:ext cx="17041200" cy="2601600"/>
          </a:xfrm>
          <a:prstGeom prst="rect">
            <a:avLst/>
          </a:prstGeom>
        </p:spPr>
        <p:txBody>
          <a:bodyPr anchorCtr="0" anchor="t" bIns="182850" lIns="182850" spcFirstLastPara="1" rIns="182850" wrap="square" tIns="182850">
            <a:noAutofit/>
          </a:bodyPr>
          <a:lstStyle>
            <a:lvl1pPr indent="-457200" lvl="0" marL="457200" algn="ctr">
              <a:spcBef>
                <a:spcPts val="0"/>
              </a:spcBef>
              <a:spcAft>
                <a:spcPts val="0"/>
              </a:spcAft>
              <a:buSzPts val="3600"/>
              <a:buChar char="●"/>
              <a:defRPr/>
            </a:lvl1pPr>
            <a:lvl2pPr indent="-406400" lvl="1" marL="914400" algn="ctr">
              <a:spcBef>
                <a:spcPts val="3200"/>
              </a:spcBef>
              <a:spcAft>
                <a:spcPts val="0"/>
              </a:spcAft>
              <a:buSzPts val="2800"/>
              <a:buChar char="○"/>
              <a:defRPr/>
            </a:lvl2pPr>
            <a:lvl3pPr indent="-406400" lvl="2" marL="1371600" algn="ctr">
              <a:spcBef>
                <a:spcPts val="3200"/>
              </a:spcBef>
              <a:spcAft>
                <a:spcPts val="0"/>
              </a:spcAft>
              <a:buSzPts val="2800"/>
              <a:buChar char="■"/>
              <a:defRPr/>
            </a:lvl3pPr>
            <a:lvl4pPr indent="-406400" lvl="3" marL="1828800" algn="ctr">
              <a:spcBef>
                <a:spcPts val="3200"/>
              </a:spcBef>
              <a:spcAft>
                <a:spcPts val="0"/>
              </a:spcAft>
              <a:buSzPts val="2800"/>
              <a:buChar char="●"/>
              <a:defRPr/>
            </a:lvl4pPr>
            <a:lvl5pPr indent="-406400" lvl="4" marL="2286000" algn="ctr">
              <a:spcBef>
                <a:spcPts val="3200"/>
              </a:spcBef>
              <a:spcAft>
                <a:spcPts val="0"/>
              </a:spcAft>
              <a:buSzPts val="2800"/>
              <a:buChar char="○"/>
              <a:defRPr/>
            </a:lvl5pPr>
            <a:lvl6pPr indent="-406400" lvl="5" marL="2743200" algn="ctr">
              <a:spcBef>
                <a:spcPts val="3200"/>
              </a:spcBef>
              <a:spcAft>
                <a:spcPts val="0"/>
              </a:spcAft>
              <a:buSzPts val="2800"/>
              <a:buChar char="■"/>
              <a:defRPr/>
            </a:lvl6pPr>
            <a:lvl7pPr indent="-406400" lvl="6" marL="3200400" algn="ctr">
              <a:spcBef>
                <a:spcPts val="3200"/>
              </a:spcBef>
              <a:spcAft>
                <a:spcPts val="0"/>
              </a:spcAft>
              <a:buSzPts val="2800"/>
              <a:buChar char="●"/>
              <a:defRPr/>
            </a:lvl7pPr>
            <a:lvl8pPr indent="-406400" lvl="7" marL="3657600" algn="ctr">
              <a:spcBef>
                <a:spcPts val="3200"/>
              </a:spcBef>
              <a:spcAft>
                <a:spcPts val="0"/>
              </a:spcAft>
              <a:buSzPts val="2800"/>
              <a:buChar char="○"/>
              <a:defRPr/>
            </a:lvl8pPr>
            <a:lvl9pPr indent="-406400" lvl="8" marL="4114800" algn="ctr">
              <a:spcBef>
                <a:spcPts val="3200"/>
              </a:spcBef>
              <a:spcAft>
                <a:spcPts val="3200"/>
              </a:spcAft>
              <a:buSzPts val="2800"/>
              <a:buChar char="■"/>
              <a:defRPr/>
            </a:lvl9pPr>
          </a:lstStyle>
          <a:p/>
        </p:txBody>
      </p:sp>
      <p:sp>
        <p:nvSpPr>
          <p:cNvPr id="47" name="Google Shape;47;p11"/>
          <p:cNvSpPr txBox="1"/>
          <p:nvPr>
            <p:ph idx="12" type="sldNum"/>
          </p:nvPr>
        </p:nvSpPr>
        <p:spPr>
          <a:xfrm>
            <a:off x="16944916" y="9326434"/>
            <a:ext cx="1097400" cy="787200"/>
          </a:xfrm>
          <a:prstGeom prst="rect">
            <a:avLst/>
          </a:prstGeom>
        </p:spPr>
        <p:txBody>
          <a:bodyPr anchorCtr="0" anchor="ctr" bIns="182850" lIns="182850" spcFirstLastPara="1" rIns="182850" wrap="square" tIns="1828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16944916" y="9326434"/>
            <a:ext cx="1097400" cy="787200"/>
          </a:xfrm>
          <a:prstGeom prst="rect">
            <a:avLst/>
          </a:prstGeom>
        </p:spPr>
        <p:txBody>
          <a:bodyPr anchorCtr="0" anchor="ctr" bIns="182850" lIns="182850" spcFirstLastPara="1" rIns="182850" wrap="square" tIns="1828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623400" y="4301700"/>
            <a:ext cx="17041200" cy="1683600"/>
          </a:xfrm>
          <a:prstGeom prst="rect">
            <a:avLst/>
          </a:prstGeom>
        </p:spPr>
        <p:txBody>
          <a:bodyPr anchorCtr="0" anchor="ctr" bIns="182850" lIns="182850" spcFirstLastPara="1" rIns="182850" wrap="square" tIns="182850">
            <a:noAutofit/>
          </a:bodyPr>
          <a:lstStyle>
            <a:lvl1pPr lvl="0" algn="ctr">
              <a:spcBef>
                <a:spcPts val="0"/>
              </a:spcBef>
              <a:spcAft>
                <a:spcPts val="0"/>
              </a:spcAft>
              <a:buSzPts val="7200"/>
              <a:buNone/>
              <a:defRPr sz="72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p:txBody>
      </p:sp>
      <p:sp>
        <p:nvSpPr>
          <p:cNvPr id="15" name="Google Shape;15;p3"/>
          <p:cNvSpPr txBox="1"/>
          <p:nvPr>
            <p:ph idx="12" type="sldNum"/>
          </p:nvPr>
        </p:nvSpPr>
        <p:spPr>
          <a:xfrm>
            <a:off x="16944916" y="9326434"/>
            <a:ext cx="1097400" cy="787200"/>
          </a:xfrm>
          <a:prstGeom prst="rect">
            <a:avLst/>
          </a:prstGeom>
        </p:spPr>
        <p:txBody>
          <a:bodyPr anchorCtr="0" anchor="ctr" bIns="182850" lIns="182850" spcFirstLastPara="1" rIns="182850" wrap="square" tIns="1828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623400" y="890050"/>
            <a:ext cx="17041200" cy="1145400"/>
          </a:xfrm>
          <a:prstGeom prst="rect">
            <a:avLst/>
          </a:prstGeom>
        </p:spPr>
        <p:txBody>
          <a:bodyPr anchorCtr="0" anchor="t" bIns="182850" lIns="182850" spcFirstLastPara="1" rIns="182850" wrap="square" tIns="182850">
            <a:no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18" name="Google Shape;18;p4"/>
          <p:cNvSpPr txBox="1"/>
          <p:nvPr>
            <p:ph idx="1" type="body"/>
          </p:nvPr>
        </p:nvSpPr>
        <p:spPr>
          <a:xfrm>
            <a:off x="623400" y="2304950"/>
            <a:ext cx="17041200" cy="6832800"/>
          </a:xfrm>
          <a:prstGeom prst="rect">
            <a:avLst/>
          </a:prstGeom>
        </p:spPr>
        <p:txBody>
          <a:bodyPr anchorCtr="0" anchor="t" bIns="182850" lIns="182850" spcFirstLastPara="1" rIns="182850" wrap="square" tIns="182850">
            <a:noAutofit/>
          </a:bodyPr>
          <a:lstStyle>
            <a:lvl1pPr indent="-457200" lvl="0" marL="457200">
              <a:spcBef>
                <a:spcPts val="0"/>
              </a:spcBef>
              <a:spcAft>
                <a:spcPts val="0"/>
              </a:spcAft>
              <a:buSzPts val="3600"/>
              <a:buChar char="●"/>
              <a:defRPr/>
            </a:lvl1pPr>
            <a:lvl2pPr indent="-406400" lvl="1" marL="914400">
              <a:spcBef>
                <a:spcPts val="3200"/>
              </a:spcBef>
              <a:spcAft>
                <a:spcPts val="0"/>
              </a:spcAft>
              <a:buSzPts val="2800"/>
              <a:buChar char="○"/>
              <a:defRPr/>
            </a:lvl2pPr>
            <a:lvl3pPr indent="-406400" lvl="2" marL="1371600">
              <a:spcBef>
                <a:spcPts val="3200"/>
              </a:spcBef>
              <a:spcAft>
                <a:spcPts val="0"/>
              </a:spcAft>
              <a:buSzPts val="2800"/>
              <a:buChar char="■"/>
              <a:defRPr/>
            </a:lvl3pPr>
            <a:lvl4pPr indent="-406400" lvl="3" marL="1828800">
              <a:spcBef>
                <a:spcPts val="3200"/>
              </a:spcBef>
              <a:spcAft>
                <a:spcPts val="0"/>
              </a:spcAft>
              <a:buSzPts val="2800"/>
              <a:buChar char="●"/>
              <a:defRPr/>
            </a:lvl4pPr>
            <a:lvl5pPr indent="-406400" lvl="4" marL="2286000">
              <a:spcBef>
                <a:spcPts val="3200"/>
              </a:spcBef>
              <a:spcAft>
                <a:spcPts val="0"/>
              </a:spcAft>
              <a:buSzPts val="2800"/>
              <a:buChar char="○"/>
              <a:defRPr/>
            </a:lvl5pPr>
            <a:lvl6pPr indent="-406400" lvl="5" marL="2743200">
              <a:spcBef>
                <a:spcPts val="3200"/>
              </a:spcBef>
              <a:spcAft>
                <a:spcPts val="0"/>
              </a:spcAft>
              <a:buSzPts val="2800"/>
              <a:buChar char="■"/>
              <a:defRPr/>
            </a:lvl6pPr>
            <a:lvl7pPr indent="-406400" lvl="6" marL="3200400">
              <a:spcBef>
                <a:spcPts val="3200"/>
              </a:spcBef>
              <a:spcAft>
                <a:spcPts val="0"/>
              </a:spcAft>
              <a:buSzPts val="2800"/>
              <a:buChar char="●"/>
              <a:defRPr/>
            </a:lvl7pPr>
            <a:lvl8pPr indent="-406400" lvl="7" marL="3657600">
              <a:spcBef>
                <a:spcPts val="3200"/>
              </a:spcBef>
              <a:spcAft>
                <a:spcPts val="0"/>
              </a:spcAft>
              <a:buSzPts val="2800"/>
              <a:buChar char="○"/>
              <a:defRPr/>
            </a:lvl8pPr>
            <a:lvl9pPr indent="-406400" lvl="8" marL="4114800">
              <a:spcBef>
                <a:spcPts val="3200"/>
              </a:spcBef>
              <a:spcAft>
                <a:spcPts val="3200"/>
              </a:spcAft>
              <a:buSzPts val="2800"/>
              <a:buChar char="■"/>
              <a:defRPr/>
            </a:lvl9pPr>
          </a:lstStyle>
          <a:p/>
        </p:txBody>
      </p:sp>
      <p:sp>
        <p:nvSpPr>
          <p:cNvPr id="19" name="Google Shape;19;p4"/>
          <p:cNvSpPr txBox="1"/>
          <p:nvPr>
            <p:ph idx="12" type="sldNum"/>
          </p:nvPr>
        </p:nvSpPr>
        <p:spPr>
          <a:xfrm>
            <a:off x="16944916" y="9326434"/>
            <a:ext cx="1097400" cy="787200"/>
          </a:xfrm>
          <a:prstGeom prst="rect">
            <a:avLst/>
          </a:prstGeom>
        </p:spPr>
        <p:txBody>
          <a:bodyPr anchorCtr="0" anchor="ctr" bIns="182850" lIns="182850" spcFirstLastPara="1" rIns="182850" wrap="square" tIns="1828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623400" y="890050"/>
            <a:ext cx="17041200" cy="1145400"/>
          </a:xfrm>
          <a:prstGeom prst="rect">
            <a:avLst/>
          </a:prstGeom>
        </p:spPr>
        <p:txBody>
          <a:bodyPr anchorCtr="0" anchor="t" bIns="182850" lIns="182850" spcFirstLastPara="1" rIns="182850" wrap="square" tIns="182850">
            <a:no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5"/>
          <p:cNvSpPr txBox="1"/>
          <p:nvPr>
            <p:ph idx="1" type="body"/>
          </p:nvPr>
        </p:nvSpPr>
        <p:spPr>
          <a:xfrm>
            <a:off x="623400" y="2304950"/>
            <a:ext cx="7999800" cy="6832800"/>
          </a:xfrm>
          <a:prstGeom prst="rect">
            <a:avLst/>
          </a:prstGeom>
        </p:spPr>
        <p:txBody>
          <a:bodyPr anchorCtr="0" anchor="t" bIns="182850" lIns="182850" spcFirstLastPara="1" rIns="182850" wrap="square" tIns="182850">
            <a:noAutofit/>
          </a:bodyPr>
          <a:lstStyle>
            <a:lvl1pPr indent="-406400" lvl="0" marL="457200">
              <a:spcBef>
                <a:spcPts val="0"/>
              </a:spcBef>
              <a:spcAft>
                <a:spcPts val="0"/>
              </a:spcAft>
              <a:buSzPts val="2800"/>
              <a:buChar char="●"/>
              <a:defRPr sz="2800"/>
            </a:lvl1pPr>
            <a:lvl2pPr indent="-381000" lvl="1" marL="914400">
              <a:spcBef>
                <a:spcPts val="3200"/>
              </a:spcBef>
              <a:spcAft>
                <a:spcPts val="0"/>
              </a:spcAft>
              <a:buSzPts val="2400"/>
              <a:buChar char="○"/>
              <a:defRPr sz="2400"/>
            </a:lvl2pPr>
            <a:lvl3pPr indent="-381000" lvl="2" marL="1371600">
              <a:spcBef>
                <a:spcPts val="3200"/>
              </a:spcBef>
              <a:spcAft>
                <a:spcPts val="0"/>
              </a:spcAft>
              <a:buSzPts val="2400"/>
              <a:buChar char="■"/>
              <a:defRPr sz="2400"/>
            </a:lvl3pPr>
            <a:lvl4pPr indent="-381000" lvl="3" marL="1828800">
              <a:spcBef>
                <a:spcPts val="3200"/>
              </a:spcBef>
              <a:spcAft>
                <a:spcPts val="0"/>
              </a:spcAft>
              <a:buSzPts val="2400"/>
              <a:buChar char="●"/>
              <a:defRPr sz="2400"/>
            </a:lvl4pPr>
            <a:lvl5pPr indent="-381000" lvl="4" marL="2286000">
              <a:spcBef>
                <a:spcPts val="3200"/>
              </a:spcBef>
              <a:spcAft>
                <a:spcPts val="0"/>
              </a:spcAft>
              <a:buSzPts val="2400"/>
              <a:buChar char="○"/>
              <a:defRPr sz="2400"/>
            </a:lvl5pPr>
            <a:lvl6pPr indent="-381000" lvl="5" marL="2743200">
              <a:spcBef>
                <a:spcPts val="3200"/>
              </a:spcBef>
              <a:spcAft>
                <a:spcPts val="0"/>
              </a:spcAft>
              <a:buSzPts val="2400"/>
              <a:buChar char="■"/>
              <a:defRPr sz="2400"/>
            </a:lvl6pPr>
            <a:lvl7pPr indent="-381000" lvl="6" marL="3200400">
              <a:spcBef>
                <a:spcPts val="3200"/>
              </a:spcBef>
              <a:spcAft>
                <a:spcPts val="0"/>
              </a:spcAft>
              <a:buSzPts val="2400"/>
              <a:buChar char="●"/>
              <a:defRPr sz="2400"/>
            </a:lvl7pPr>
            <a:lvl8pPr indent="-381000" lvl="7" marL="3657600">
              <a:spcBef>
                <a:spcPts val="3200"/>
              </a:spcBef>
              <a:spcAft>
                <a:spcPts val="0"/>
              </a:spcAft>
              <a:buSzPts val="2400"/>
              <a:buChar char="○"/>
              <a:defRPr sz="2400"/>
            </a:lvl8pPr>
            <a:lvl9pPr indent="-381000" lvl="8" marL="4114800">
              <a:spcBef>
                <a:spcPts val="3200"/>
              </a:spcBef>
              <a:spcAft>
                <a:spcPts val="3200"/>
              </a:spcAft>
              <a:buSzPts val="2400"/>
              <a:buChar char="■"/>
              <a:defRPr sz="2400"/>
            </a:lvl9pPr>
          </a:lstStyle>
          <a:p/>
        </p:txBody>
      </p:sp>
      <p:sp>
        <p:nvSpPr>
          <p:cNvPr id="23" name="Google Shape;23;p5"/>
          <p:cNvSpPr txBox="1"/>
          <p:nvPr>
            <p:ph idx="2" type="body"/>
          </p:nvPr>
        </p:nvSpPr>
        <p:spPr>
          <a:xfrm>
            <a:off x="9664800" y="2304950"/>
            <a:ext cx="7999800" cy="6832800"/>
          </a:xfrm>
          <a:prstGeom prst="rect">
            <a:avLst/>
          </a:prstGeom>
        </p:spPr>
        <p:txBody>
          <a:bodyPr anchorCtr="0" anchor="t" bIns="182850" lIns="182850" spcFirstLastPara="1" rIns="182850" wrap="square" tIns="182850">
            <a:noAutofit/>
          </a:bodyPr>
          <a:lstStyle>
            <a:lvl1pPr indent="-406400" lvl="0" marL="457200">
              <a:spcBef>
                <a:spcPts val="0"/>
              </a:spcBef>
              <a:spcAft>
                <a:spcPts val="0"/>
              </a:spcAft>
              <a:buSzPts val="2800"/>
              <a:buChar char="●"/>
              <a:defRPr sz="2800"/>
            </a:lvl1pPr>
            <a:lvl2pPr indent="-381000" lvl="1" marL="914400">
              <a:spcBef>
                <a:spcPts val="3200"/>
              </a:spcBef>
              <a:spcAft>
                <a:spcPts val="0"/>
              </a:spcAft>
              <a:buSzPts val="2400"/>
              <a:buChar char="○"/>
              <a:defRPr sz="2400"/>
            </a:lvl2pPr>
            <a:lvl3pPr indent="-381000" lvl="2" marL="1371600">
              <a:spcBef>
                <a:spcPts val="3200"/>
              </a:spcBef>
              <a:spcAft>
                <a:spcPts val="0"/>
              </a:spcAft>
              <a:buSzPts val="2400"/>
              <a:buChar char="■"/>
              <a:defRPr sz="2400"/>
            </a:lvl3pPr>
            <a:lvl4pPr indent="-381000" lvl="3" marL="1828800">
              <a:spcBef>
                <a:spcPts val="3200"/>
              </a:spcBef>
              <a:spcAft>
                <a:spcPts val="0"/>
              </a:spcAft>
              <a:buSzPts val="2400"/>
              <a:buChar char="●"/>
              <a:defRPr sz="2400"/>
            </a:lvl4pPr>
            <a:lvl5pPr indent="-381000" lvl="4" marL="2286000">
              <a:spcBef>
                <a:spcPts val="3200"/>
              </a:spcBef>
              <a:spcAft>
                <a:spcPts val="0"/>
              </a:spcAft>
              <a:buSzPts val="2400"/>
              <a:buChar char="○"/>
              <a:defRPr sz="2400"/>
            </a:lvl5pPr>
            <a:lvl6pPr indent="-381000" lvl="5" marL="2743200">
              <a:spcBef>
                <a:spcPts val="3200"/>
              </a:spcBef>
              <a:spcAft>
                <a:spcPts val="0"/>
              </a:spcAft>
              <a:buSzPts val="2400"/>
              <a:buChar char="■"/>
              <a:defRPr sz="2400"/>
            </a:lvl6pPr>
            <a:lvl7pPr indent="-381000" lvl="6" marL="3200400">
              <a:spcBef>
                <a:spcPts val="3200"/>
              </a:spcBef>
              <a:spcAft>
                <a:spcPts val="0"/>
              </a:spcAft>
              <a:buSzPts val="2400"/>
              <a:buChar char="●"/>
              <a:defRPr sz="2400"/>
            </a:lvl7pPr>
            <a:lvl8pPr indent="-381000" lvl="7" marL="3657600">
              <a:spcBef>
                <a:spcPts val="3200"/>
              </a:spcBef>
              <a:spcAft>
                <a:spcPts val="0"/>
              </a:spcAft>
              <a:buSzPts val="2400"/>
              <a:buChar char="○"/>
              <a:defRPr sz="2400"/>
            </a:lvl8pPr>
            <a:lvl9pPr indent="-381000" lvl="8" marL="4114800">
              <a:spcBef>
                <a:spcPts val="3200"/>
              </a:spcBef>
              <a:spcAft>
                <a:spcPts val="3200"/>
              </a:spcAft>
              <a:buSzPts val="2400"/>
              <a:buChar char="■"/>
              <a:defRPr sz="2400"/>
            </a:lvl9pPr>
          </a:lstStyle>
          <a:p/>
        </p:txBody>
      </p:sp>
      <p:sp>
        <p:nvSpPr>
          <p:cNvPr id="24" name="Google Shape;24;p5"/>
          <p:cNvSpPr txBox="1"/>
          <p:nvPr>
            <p:ph idx="12" type="sldNum"/>
          </p:nvPr>
        </p:nvSpPr>
        <p:spPr>
          <a:xfrm>
            <a:off x="16944916" y="9326434"/>
            <a:ext cx="1097400" cy="787200"/>
          </a:xfrm>
          <a:prstGeom prst="rect">
            <a:avLst/>
          </a:prstGeom>
        </p:spPr>
        <p:txBody>
          <a:bodyPr anchorCtr="0" anchor="ctr" bIns="182850" lIns="182850" spcFirstLastPara="1" rIns="182850" wrap="square" tIns="1828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623400" y="890050"/>
            <a:ext cx="17041200" cy="1145400"/>
          </a:xfrm>
          <a:prstGeom prst="rect">
            <a:avLst/>
          </a:prstGeom>
        </p:spPr>
        <p:txBody>
          <a:bodyPr anchorCtr="0" anchor="t" bIns="182850" lIns="182850" spcFirstLastPara="1" rIns="182850" wrap="square" tIns="182850">
            <a:no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7" name="Google Shape;27;p6"/>
          <p:cNvSpPr txBox="1"/>
          <p:nvPr>
            <p:ph idx="12" type="sldNum"/>
          </p:nvPr>
        </p:nvSpPr>
        <p:spPr>
          <a:xfrm>
            <a:off x="16944916" y="9326434"/>
            <a:ext cx="1097400" cy="787200"/>
          </a:xfrm>
          <a:prstGeom prst="rect">
            <a:avLst/>
          </a:prstGeom>
        </p:spPr>
        <p:txBody>
          <a:bodyPr anchorCtr="0" anchor="ctr" bIns="182850" lIns="182850" spcFirstLastPara="1" rIns="182850" wrap="square" tIns="1828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623400" y="1111200"/>
            <a:ext cx="5616000" cy="1511400"/>
          </a:xfrm>
          <a:prstGeom prst="rect">
            <a:avLst/>
          </a:prstGeom>
        </p:spPr>
        <p:txBody>
          <a:bodyPr anchorCtr="0" anchor="b" bIns="182850" lIns="182850" spcFirstLastPara="1" rIns="182850" wrap="square" tIns="18285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0" name="Google Shape;30;p7"/>
          <p:cNvSpPr txBox="1"/>
          <p:nvPr>
            <p:ph idx="1" type="body"/>
          </p:nvPr>
        </p:nvSpPr>
        <p:spPr>
          <a:xfrm>
            <a:off x="623400" y="2779200"/>
            <a:ext cx="5616000" cy="6358800"/>
          </a:xfrm>
          <a:prstGeom prst="rect">
            <a:avLst/>
          </a:prstGeom>
        </p:spPr>
        <p:txBody>
          <a:bodyPr anchorCtr="0" anchor="t" bIns="182850" lIns="182850" spcFirstLastPara="1" rIns="182850" wrap="square" tIns="182850">
            <a:noAutofit/>
          </a:bodyPr>
          <a:lstStyle>
            <a:lvl1pPr indent="-381000" lvl="0" marL="457200">
              <a:spcBef>
                <a:spcPts val="0"/>
              </a:spcBef>
              <a:spcAft>
                <a:spcPts val="0"/>
              </a:spcAft>
              <a:buSzPts val="2400"/>
              <a:buChar char="●"/>
              <a:defRPr sz="2400"/>
            </a:lvl1pPr>
            <a:lvl2pPr indent="-381000" lvl="1" marL="914400">
              <a:spcBef>
                <a:spcPts val="3200"/>
              </a:spcBef>
              <a:spcAft>
                <a:spcPts val="0"/>
              </a:spcAft>
              <a:buSzPts val="2400"/>
              <a:buChar char="○"/>
              <a:defRPr sz="2400"/>
            </a:lvl2pPr>
            <a:lvl3pPr indent="-381000" lvl="2" marL="1371600">
              <a:spcBef>
                <a:spcPts val="3200"/>
              </a:spcBef>
              <a:spcAft>
                <a:spcPts val="0"/>
              </a:spcAft>
              <a:buSzPts val="2400"/>
              <a:buChar char="■"/>
              <a:defRPr sz="2400"/>
            </a:lvl3pPr>
            <a:lvl4pPr indent="-381000" lvl="3" marL="1828800">
              <a:spcBef>
                <a:spcPts val="3200"/>
              </a:spcBef>
              <a:spcAft>
                <a:spcPts val="0"/>
              </a:spcAft>
              <a:buSzPts val="2400"/>
              <a:buChar char="●"/>
              <a:defRPr sz="2400"/>
            </a:lvl4pPr>
            <a:lvl5pPr indent="-381000" lvl="4" marL="2286000">
              <a:spcBef>
                <a:spcPts val="3200"/>
              </a:spcBef>
              <a:spcAft>
                <a:spcPts val="0"/>
              </a:spcAft>
              <a:buSzPts val="2400"/>
              <a:buChar char="○"/>
              <a:defRPr sz="2400"/>
            </a:lvl5pPr>
            <a:lvl6pPr indent="-381000" lvl="5" marL="2743200">
              <a:spcBef>
                <a:spcPts val="3200"/>
              </a:spcBef>
              <a:spcAft>
                <a:spcPts val="0"/>
              </a:spcAft>
              <a:buSzPts val="2400"/>
              <a:buChar char="■"/>
              <a:defRPr sz="2400"/>
            </a:lvl6pPr>
            <a:lvl7pPr indent="-381000" lvl="6" marL="3200400">
              <a:spcBef>
                <a:spcPts val="3200"/>
              </a:spcBef>
              <a:spcAft>
                <a:spcPts val="0"/>
              </a:spcAft>
              <a:buSzPts val="2400"/>
              <a:buChar char="●"/>
              <a:defRPr sz="2400"/>
            </a:lvl7pPr>
            <a:lvl8pPr indent="-381000" lvl="7" marL="3657600">
              <a:spcBef>
                <a:spcPts val="3200"/>
              </a:spcBef>
              <a:spcAft>
                <a:spcPts val="0"/>
              </a:spcAft>
              <a:buSzPts val="2400"/>
              <a:buChar char="○"/>
              <a:defRPr sz="2400"/>
            </a:lvl8pPr>
            <a:lvl9pPr indent="-381000" lvl="8" marL="4114800">
              <a:spcBef>
                <a:spcPts val="3200"/>
              </a:spcBef>
              <a:spcAft>
                <a:spcPts val="3200"/>
              </a:spcAft>
              <a:buSzPts val="2400"/>
              <a:buChar char="■"/>
              <a:defRPr sz="2400"/>
            </a:lvl9pPr>
          </a:lstStyle>
          <a:p/>
        </p:txBody>
      </p:sp>
      <p:sp>
        <p:nvSpPr>
          <p:cNvPr id="31" name="Google Shape;31;p7"/>
          <p:cNvSpPr txBox="1"/>
          <p:nvPr>
            <p:ph idx="12" type="sldNum"/>
          </p:nvPr>
        </p:nvSpPr>
        <p:spPr>
          <a:xfrm>
            <a:off x="16944916" y="9326434"/>
            <a:ext cx="1097400" cy="787200"/>
          </a:xfrm>
          <a:prstGeom prst="rect">
            <a:avLst/>
          </a:prstGeom>
        </p:spPr>
        <p:txBody>
          <a:bodyPr anchorCtr="0" anchor="ctr" bIns="182850" lIns="182850" spcFirstLastPara="1" rIns="182850" wrap="square" tIns="1828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980500" y="900300"/>
            <a:ext cx="12735600" cy="8181600"/>
          </a:xfrm>
          <a:prstGeom prst="rect">
            <a:avLst/>
          </a:prstGeom>
        </p:spPr>
        <p:txBody>
          <a:bodyPr anchorCtr="0" anchor="ctr" bIns="182850" lIns="182850" spcFirstLastPara="1" rIns="182850" wrap="square" tIns="182850">
            <a:noAutofit/>
          </a:bodyPr>
          <a:lstStyle>
            <a:lvl1pPr lvl="0">
              <a:spcBef>
                <a:spcPts val="0"/>
              </a:spcBef>
              <a:spcAft>
                <a:spcPts val="0"/>
              </a:spcAft>
              <a:buSzPts val="9600"/>
              <a:buNone/>
              <a:defRPr sz="9600"/>
            </a:lvl1pPr>
            <a:lvl2pPr lvl="1">
              <a:spcBef>
                <a:spcPts val="0"/>
              </a:spcBef>
              <a:spcAft>
                <a:spcPts val="0"/>
              </a:spcAft>
              <a:buSzPts val="9600"/>
              <a:buNone/>
              <a:defRPr sz="9600"/>
            </a:lvl2pPr>
            <a:lvl3pPr lvl="2">
              <a:spcBef>
                <a:spcPts val="0"/>
              </a:spcBef>
              <a:spcAft>
                <a:spcPts val="0"/>
              </a:spcAft>
              <a:buSzPts val="9600"/>
              <a:buNone/>
              <a:defRPr sz="9600"/>
            </a:lvl3pPr>
            <a:lvl4pPr lvl="3">
              <a:spcBef>
                <a:spcPts val="0"/>
              </a:spcBef>
              <a:spcAft>
                <a:spcPts val="0"/>
              </a:spcAft>
              <a:buSzPts val="9600"/>
              <a:buNone/>
              <a:defRPr sz="9600"/>
            </a:lvl4pPr>
            <a:lvl5pPr lvl="4">
              <a:spcBef>
                <a:spcPts val="0"/>
              </a:spcBef>
              <a:spcAft>
                <a:spcPts val="0"/>
              </a:spcAft>
              <a:buSzPts val="9600"/>
              <a:buNone/>
              <a:defRPr sz="9600"/>
            </a:lvl5pPr>
            <a:lvl6pPr lvl="5">
              <a:spcBef>
                <a:spcPts val="0"/>
              </a:spcBef>
              <a:spcAft>
                <a:spcPts val="0"/>
              </a:spcAft>
              <a:buSzPts val="9600"/>
              <a:buNone/>
              <a:defRPr sz="9600"/>
            </a:lvl6pPr>
            <a:lvl7pPr lvl="6">
              <a:spcBef>
                <a:spcPts val="0"/>
              </a:spcBef>
              <a:spcAft>
                <a:spcPts val="0"/>
              </a:spcAft>
              <a:buSzPts val="9600"/>
              <a:buNone/>
              <a:defRPr sz="9600"/>
            </a:lvl7pPr>
            <a:lvl8pPr lvl="7">
              <a:spcBef>
                <a:spcPts val="0"/>
              </a:spcBef>
              <a:spcAft>
                <a:spcPts val="0"/>
              </a:spcAft>
              <a:buSzPts val="9600"/>
              <a:buNone/>
              <a:defRPr sz="9600"/>
            </a:lvl8pPr>
            <a:lvl9pPr lvl="8">
              <a:spcBef>
                <a:spcPts val="0"/>
              </a:spcBef>
              <a:spcAft>
                <a:spcPts val="0"/>
              </a:spcAft>
              <a:buSzPts val="9600"/>
              <a:buNone/>
              <a:defRPr sz="9600"/>
            </a:lvl9pPr>
          </a:lstStyle>
          <a:p/>
        </p:txBody>
      </p:sp>
      <p:sp>
        <p:nvSpPr>
          <p:cNvPr id="34" name="Google Shape;34;p8"/>
          <p:cNvSpPr txBox="1"/>
          <p:nvPr>
            <p:ph idx="12" type="sldNum"/>
          </p:nvPr>
        </p:nvSpPr>
        <p:spPr>
          <a:xfrm>
            <a:off x="16944916" y="9326434"/>
            <a:ext cx="1097400" cy="787200"/>
          </a:xfrm>
          <a:prstGeom prst="rect">
            <a:avLst/>
          </a:prstGeom>
        </p:spPr>
        <p:txBody>
          <a:bodyPr anchorCtr="0" anchor="ctr" bIns="182850" lIns="182850" spcFirstLastPara="1" rIns="182850" wrap="square" tIns="1828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9144000" y="-250"/>
            <a:ext cx="9144000" cy="10287000"/>
          </a:xfrm>
          <a:prstGeom prst="rect">
            <a:avLst/>
          </a:prstGeom>
          <a:solidFill>
            <a:schemeClr val="lt2"/>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531000" y="2466350"/>
            <a:ext cx="8090400" cy="2964600"/>
          </a:xfrm>
          <a:prstGeom prst="rect">
            <a:avLst/>
          </a:prstGeom>
        </p:spPr>
        <p:txBody>
          <a:bodyPr anchorCtr="0" anchor="b" bIns="182850" lIns="182850" spcFirstLastPara="1" rIns="182850" wrap="square" tIns="182850">
            <a:noAutofit/>
          </a:bodyPr>
          <a:lstStyle>
            <a:lvl1pPr lvl="0" algn="ctr">
              <a:spcBef>
                <a:spcPts val="0"/>
              </a:spcBef>
              <a:spcAft>
                <a:spcPts val="0"/>
              </a:spcAft>
              <a:buSzPts val="8400"/>
              <a:buNone/>
              <a:defRPr sz="8400"/>
            </a:lvl1pPr>
            <a:lvl2pPr lvl="1" algn="ctr">
              <a:spcBef>
                <a:spcPts val="0"/>
              </a:spcBef>
              <a:spcAft>
                <a:spcPts val="0"/>
              </a:spcAft>
              <a:buSzPts val="8400"/>
              <a:buNone/>
              <a:defRPr sz="8400"/>
            </a:lvl2pPr>
            <a:lvl3pPr lvl="2" algn="ctr">
              <a:spcBef>
                <a:spcPts val="0"/>
              </a:spcBef>
              <a:spcAft>
                <a:spcPts val="0"/>
              </a:spcAft>
              <a:buSzPts val="8400"/>
              <a:buNone/>
              <a:defRPr sz="8400"/>
            </a:lvl3pPr>
            <a:lvl4pPr lvl="3" algn="ctr">
              <a:spcBef>
                <a:spcPts val="0"/>
              </a:spcBef>
              <a:spcAft>
                <a:spcPts val="0"/>
              </a:spcAft>
              <a:buSzPts val="8400"/>
              <a:buNone/>
              <a:defRPr sz="8400"/>
            </a:lvl4pPr>
            <a:lvl5pPr lvl="4" algn="ctr">
              <a:spcBef>
                <a:spcPts val="0"/>
              </a:spcBef>
              <a:spcAft>
                <a:spcPts val="0"/>
              </a:spcAft>
              <a:buSzPts val="8400"/>
              <a:buNone/>
              <a:defRPr sz="8400"/>
            </a:lvl5pPr>
            <a:lvl6pPr lvl="5" algn="ctr">
              <a:spcBef>
                <a:spcPts val="0"/>
              </a:spcBef>
              <a:spcAft>
                <a:spcPts val="0"/>
              </a:spcAft>
              <a:buSzPts val="8400"/>
              <a:buNone/>
              <a:defRPr sz="8400"/>
            </a:lvl6pPr>
            <a:lvl7pPr lvl="6" algn="ctr">
              <a:spcBef>
                <a:spcPts val="0"/>
              </a:spcBef>
              <a:spcAft>
                <a:spcPts val="0"/>
              </a:spcAft>
              <a:buSzPts val="8400"/>
              <a:buNone/>
              <a:defRPr sz="8400"/>
            </a:lvl7pPr>
            <a:lvl8pPr lvl="7" algn="ctr">
              <a:spcBef>
                <a:spcPts val="0"/>
              </a:spcBef>
              <a:spcAft>
                <a:spcPts val="0"/>
              </a:spcAft>
              <a:buSzPts val="8400"/>
              <a:buNone/>
              <a:defRPr sz="8400"/>
            </a:lvl8pPr>
            <a:lvl9pPr lvl="8" algn="ctr">
              <a:spcBef>
                <a:spcPts val="0"/>
              </a:spcBef>
              <a:spcAft>
                <a:spcPts val="0"/>
              </a:spcAft>
              <a:buSzPts val="8400"/>
              <a:buNone/>
              <a:defRPr sz="8400"/>
            </a:lvl9pPr>
          </a:lstStyle>
          <a:p/>
        </p:txBody>
      </p:sp>
      <p:sp>
        <p:nvSpPr>
          <p:cNvPr id="38" name="Google Shape;38;p9"/>
          <p:cNvSpPr txBox="1"/>
          <p:nvPr>
            <p:ph idx="1" type="subTitle"/>
          </p:nvPr>
        </p:nvSpPr>
        <p:spPr>
          <a:xfrm>
            <a:off x="531000" y="5606150"/>
            <a:ext cx="8090400" cy="2470200"/>
          </a:xfrm>
          <a:prstGeom prst="rect">
            <a:avLst/>
          </a:prstGeom>
        </p:spPr>
        <p:txBody>
          <a:bodyPr anchorCtr="0" anchor="t" bIns="182850" lIns="182850" spcFirstLastPara="1" rIns="182850" wrap="square" tIns="18285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9" name="Google Shape;39;p9"/>
          <p:cNvSpPr txBox="1"/>
          <p:nvPr>
            <p:ph idx="2" type="body"/>
          </p:nvPr>
        </p:nvSpPr>
        <p:spPr>
          <a:xfrm>
            <a:off x="9879000" y="1448150"/>
            <a:ext cx="7674000" cy="7390200"/>
          </a:xfrm>
          <a:prstGeom prst="rect">
            <a:avLst/>
          </a:prstGeom>
        </p:spPr>
        <p:txBody>
          <a:bodyPr anchorCtr="0" anchor="ctr" bIns="182850" lIns="182850" spcFirstLastPara="1" rIns="182850" wrap="square" tIns="182850">
            <a:noAutofit/>
          </a:bodyPr>
          <a:lstStyle>
            <a:lvl1pPr indent="-457200" lvl="0" marL="457200">
              <a:spcBef>
                <a:spcPts val="0"/>
              </a:spcBef>
              <a:spcAft>
                <a:spcPts val="0"/>
              </a:spcAft>
              <a:buSzPts val="3600"/>
              <a:buChar char="●"/>
              <a:defRPr/>
            </a:lvl1pPr>
            <a:lvl2pPr indent="-406400" lvl="1" marL="914400">
              <a:spcBef>
                <a:spcPts val="3200"/>
              </a:spcBef>
              <a:spcAft>
                <a:spcPts val="0"/>
              </a:spcAft>
              <a:buSzPts val="2800"/>
              <a:buChar char="○"/>
              <a:defRPr/>
            </a:lvl2pPr>
            <a:lvl3pPr indent="-406400" lvl="2" marL="1371600">
              <a:spcBef>
                <a:spcPts val="3200"/>
              </a:spcBef>
              <a:spcAft>
                <a:spcPts val="0"/>
              </a:spcAft>
              <a:buSzPts val="2800"/>
              <a:buChar char="■"/>
              <a:defRPr/>
            </a:lvl3pPr>
            <a:lvl4pPr indent="-406400" lvl="3" marL="1828800">
              <a:spcBef>
                <a:spcPts val="3200"/>
              </a:spcBef>
              <a:spcAft>
                <a:spcPts val="0"/>
              </a:spcAft>
              <a:buSzPts val="2800"/>
              <a:buChar char="●"/>
              <a:defRPr/>
            </a:lvl4pPr>
            <a:lvl5pPr indent="-406400" lvl="4" marL="2286000">
              <a:spcBef>
                <a:spcPts val="3200"/>
              </a:spcBef>
              <a:spcAft>
                <a:spcPts val="0"/>
              </a:spcAft>
              <a:buSzPts val="2800"/>
              <a:buChar char="○"/>
              <a:defRPr/>
            </a:lvl5pPr>
            <a:lvl6pPr indent="-406400" lvl="5" marL="2743200">
              <a:spcBef>
                <a:spcPts val="3200"/>
              </a:spcBef>
              <a:spcAft>
                <a:spcPts val="0"/>
              </a:spcAft>
              <a:buSzPts val="2800"/>
              <a:buChar char="■"/>
              <a:defRPr/>
            </a:lvl6pPr>
            <a:lvl7pPr indent="-406400" lvl="6" marL="3200400">
              <a:spcBef>
                <a:spcPts val="3200"/>
              </a:spcBef>
              <a:spcAft>
                <a:spcPts val="0"/>
              </a:spcAft>
              <a:buSzPts val="2800"/>
              <a:buChar char="●"/>
              <a:defRPr/>
            </a:lvl7pPr>
            <a:lvl8pPr indent="-406400" lvl="7" marL="3657600">
              <a:spcBef>
                <a:spcPts val="3200"/>
              </a:spcBef>
              <a:spcAft>
                <a:spcPts val="0"/>
              </a:spcAft>
              <a:buSzPts val="2800"/>
              <a:buChar char="○"/>
              <a:defRPr/>
            </a:lvl8pPr>
            <a:lvl9pPr indent="-406400" lvl="8" marL="4114800">
              <a:spcBef>
                <a:spcPts val="3200"/>
              </a:spcBef>
              <a:spcAft>
                <a:spcPts val="3200"/>
              </a:spcAft>
              <a:buSzPts val="2800"/>
              <a:buChar char="■"/>
              <a:defRPr/>
            </a:lvl9pPr>
          </a:lstStyle>
          <a:p/>
        </p:txBody>
      </p:sp>
      <p:sp>
        <p:nvSpPr>
          <p:cNvPr id="40" name="Google Shape;40;p9"/>
          <p:cNvSpPr txBox="1"/>
          <p:nvPr>
            <p:ph idx="12" type="sldNum"/>
          </p:nvPr>
        </p:nvSpPr>
        <p:spPr>
          <a:xfrm>
            <a:off x="16944916" y="9326434"/>
            <a:ext cx="1097400" cy="787200"/>
          </a:xfrm>
          <a:prstGeom prst="rect">
            <a:avLst/>
          </a:prstGeom>
        </p:spPr>
        <p:txBody>
          <a:bodyPr anchorCtr="0" anchor="ctr" bIns="182850" lIns="182850" spcFirstLastPara="1" rIns="182850" wrap="square" tIns="1828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623400" y="8461150"/>
            <a:ext cx="11997600" cy="1210200"/>
          </a:xfrm>
          <a:prstGeom prst="rect">
            <a:avLst/>
          </a:prstGeom>
        </p:spPr>
        <p:txBody>
          <a:bodyPr anchorCtr="0" anchor="ctr" bIns="182850" lIns="182850" spcFirstLastPara="1" rIns="182850" wrap="square" tIns="182850">
            <a:noAutofit/>
          </a:bodyPr>
          <a:lstStyle>
            <a:lvl1pPr indent="-228600" lvl="0" marL="457200">
              <a:lnSpc>
                <a:spcPct val="100000"/>
              </a:lnSpc>
              <a:spcBef>
                <a:spcPts val="0"/>
              </a:spcBef>
              <a:spcAft>
                <a:spcPts val="0"/>
              </a:spcAft>
              <a:buSzPts val="3600"/>
              <a:buNone/>
              <a:defRPr/>
            </a:lvl1pPr>
          </a:lstStyle>
          <a:p/>
        </p:txBody>
      </p:sp>
      <p:sp>
        <p:nvSpPr>
          <p:cNvPr id="43" name="Google Shape;43;p10"/>
          <p:cNvSpPr txBox="1"/>
          <p:nvPr>
            <p:ph idx="12" type="sldNum"/>
          </p:nvPr>
        </p:nvSpPr>
        <p:spPr>
          <a:xfrm>
            <a:off x="16944916" y="9326434"/>
            <a:ext cx="1097400" cy="787200"/>
          </a:xfrm>
          <a:prstGeom prst="rect">
            <a:avLst/>
          </a:prstGeom>
        </p:spPr>
        <p:txBody>
          <a:bodyPr anchorCtr="0" anchor="ctr" bIns="182850" lIns="182850" spcFirstLastPara="1" rIns="182850" wrap="square" tIns="1828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3400" y="890050"/>
            <a:ext cx="17041200" cy="1145400"/>
          </a:xfrm>
          <a:prstGeom prst="rect">
            <a:avLst/>
          </a:prstGeom>
          <a:noFill/>
          <a:ln>
            <a:noFill/>
          </a:ln>
        </p:spPr>
        <p:txBody>
          <a:bodyPr anchorCtr="0" anchor="t" bIns="182850" lIns="182850" spcFirstLastPara="1" rIns="182850" wrap="square" tIns="182850">
            <a:noAutofit/>
          </a:bodyPr>
          <a:lstStyle>
            <a:lvl1pPr lvl="0">
              <a:spcBef>
                <a:spcPts val="0"/>
              </a:spcBef>
              <a:spcAft>
                <a:spcPts val="0"/>
              </a:spcAft>
              <a:buClr>
                <a:schemeClr val="dk1"/>
              </a:buClr>
              <a:buSzPts val="5600"/>
              <a:buNone/>
              <a:defRPr sz="5600">
                <a:solidFill>
                  <a:schemeClr val="dk1"/>
                </a:solidFill>
              </a:defRPr>
            </a:lvl1pPr>
            <a:lvl2pPr lvl="1">
              <a:spcBef>
                <a:spcPts val="0"/>
              </a:spcBef>
              <a:spcAft>
                <a:spcPts val="0"/>
              </a:spcAft>
              <a:buClr>
                <a:schemeClr val="dk1"/>
              </a:buClr>
              <a:buSzPts val="5600"/>
              <a:buNone/>
              <a:defRPr sz="5600">
                <a:solidFill>
                  <a:schemeClr val="dk1"/>
                </a:solidFill>
              </a:defRPr>
            </a:lvl2pPr>
            <a:lvl3pPr lvl="2">
              <a:spcBef>
                <a:spcPts val="0"/>
              </a:spcBef>
              <a:spcAft>
                <a:spcPts val="0"/>
              </a:spcAft>
              <a:buClr>
                <a:schemeClr val="dk1"/>
              </a:buClr>
              <a:buSzPts val="5600"/>
              <a:buNone/>
              <a:defRPr sz="5600">
                <a:solidFill>
                  <a:schemeClr val="dk1"/>
                </a:solidFill>
              </a:defRPr>
            </a:lvl3pPr>
            <a:lvl4pPr lvl="3">
              <a:spcBef>
                <a:spcPts val="0"/>
              </a:spcBef>
              <a:spcAft>
                <a:spcPts val="0"/>
              </a:spcAft>
              <a:buClr>
                <a:schemeClr val="dk1"/>
              </a:buClr>
              <a:buSzPts val="5600"/>
              <a:buNone/>
              <a:defRPr sz="5600">
                <a:solidFill>
                  <a:schemeClr val="dk1"/>
                </a:solidFill>
              </a:defRPr>
            </a:lvl4pPr>
            <a:lvl5pPr lvl="4">
              <a:spcBef>
                <a:spcPts val="0"/>
              </a:spcBef>
              <a:spcAft>
                <a:spcPts val="0"/>
              </a:spcAft>
              <a:buClr>
                <a:schemeClr val="dk1"/>
              </a:buClr>
              <a:buSzPts val="5600"/>
              <a:buNone/>
              <a:defRPr sz="5600">
                <a:solidFill>
                  <a:schemeClr val="dk1"/>
                </a:solidFill>
              </a:defRPr>
            </a:lvl5pPr>
            <a:lvl6pPr lvl="5">
              <a:spcBef>
                <a:spcPts val="0"/>
              </a:spcBef>
              <a:spcAft>
                <a:spcPts val="0"/>
              </a:spcAft>
              <a:buClr>
                <a:schemeClr val="dk1"/>
              </a:buClr>
              <a:buSzPts val="5600"/>
              <a:buNone/>
              <a:defRPr sz="5600">
                <a:solidFill>
                  <a:schemeClr val="dk1"/>
                </a:solidFill>
              </a:defRPr>
            </a:lvl6pPr>
            <a:lvl7pPr lvl="6">
              <a:spcBef>
                <a:spcPts val="0"/>
              </a:spcBef>
              <a:spcAft>
                <a:spcPts val="0"/>
              </a:spcAft>
              <a:buClr>
                <a:schemeClr val="dk1"/>
              </a:buClr>
              <a:buSzPts val="5600"/>
              <a:buNone/>
              <a:defRPr sz="5600">
                <a:solidFill>
                  <a:schemeClr val="dk1"/>
                </a:solidFill>
              </a:defRPr>
            </a:lvl7pPr>
            <a:lvl8pPr lvl="7">
              <a:spcBef>
                <a:spcPts val="0"/>
              </a:spcBef>
              <a:spcAft>
                <a:spcPts val="0"/>
              </a:spcAft>
              <a:buClr>
                <a:schemeClr val="dk1"/>
              </a:buClr>
              <a:buSzPts val="5600"/>
              <a:buNone/>
              <a:defRPr sz="5600">
                <a:solidFill>
                  <a:schemeClr val="dk1"/>
                </a:solidFill>
              </a:defRPr>
            </a:lvl8pPr>
            <a:lvl9pPr lvl="8">
              <a:spcBef>
                <a:spcPts val="0"/>
              </a:spcBef>
              <a:spcAft>
                <a:spcPts val="0"/>
              </a:spcAft>
              <a:buClr>
                <a:schemeClr val="dk1"/>
              </a:buClr>
              <a:buSzPts val="5600"/>
              <a:buNone/>
              <a:defRPr sz="5600">
                <a:solidFill>
                  <a:schemeClr val="dk1"/>
                </a:solidFill>
              </a:defRPr>
            </a:lvl9pPr>
          </a:lstStyle>
          <a:p/>
        </p:txBody>
      </p:sp>
      <p:sp>
        <p:nvSpPr>
          <p:cNvPr id="7" name="Google Shape;7;p1"/>
          <p:cNvSpPr txBox="1"/>
          <p:nvPr>
            <p:ph idx="1" type="body"/>
          </p:nvPr>
        </p:nvSpPr>
        <p:spPr>
          <a:xfrm>
            <a:off x="623400" y="2304950"/>
            <a:ext cx="17041200" cy="6832800"/>
          </a:xfrm>
          <a:prstGeom prst="rect">
            <a:avLst/>
          </a:prstGeom>
          <a:noFill/>
          <a:ln>
            <a:noFill/>
          </a:ln>
        </p:spPr>
        <p:txBody>
          <a:bodyPr anchorCtr="0" anchor="t" bIns="182850" lIns="182850" spcFirstLastPara="1" rIns="182850" wrap="square" tIns="182850">
            <a:noAutofit/>
          </a:bodyPr>
          <a:lstStyle>
            <a:lvl1pPr indent="-457200" lvl="0" marL="457200">
              <a:lnSpc>
                <a:spcPct val="115000"/>
              </a:lnSpc>
              <a:spcBef>
                <a:spcPts val="0"/>
              </a:spcBef>
              <a:spcAft>
                <a:spcPts val="0"/>
              </a:spcAft>
              <a:buClr>
                <a:schemeClr val="dk2"/>
              </a:buClr>
              <a:buSzPts val="3600"/>
              <a:buChar char="●"/>
              <a:defRPr sz="3600">
                <a:solidFill>
                  <a:schemeClr val="dk2"/>
                </a:solidFill>
              </a:defRPr>
            </a:lvl1pPr>
            <a:lvl2pPr indent="-406400" lvl="1" marL="914400">
              <a:lnSpc>
                <a:spcPct val="115000"/>
              </a:lnSpc>
              <a:spcBef>
                <a:spcPts val="3200"/>
              </a:spcBef>
              <a:spcAft>
                <a:spcPts val="0"/>
              </a:spcAft>
              <a:buClr>
                <a:schemeClr val="dk2"/>
              </a:buClr>
              <a:buSzPts val="2800"/>
              <a:buChar char="○"/>
              <a:defRPr sz="2800">
                <a:solidFill>
                  <a:schemeClr val="dk2"/>
                </a:solidFill>
              </a:defRPr>
            </a:lvl2pPr>
            <a:lvl3pPr indent="-406400" lvl="2" marL="1371600">
              <a:lnSpc>
                <a:spcPct val="115000"/>
              </a:lnSpc>
              <a:spcBef>
                <a:spcPts val="3200"/>
              </a:spcBef>
              <a:spcAft>
                <a:spcPts val="0"/>
              </a:spcAft>
              <a:buClr>
                <a:schemeClr val="dk2"/>
              </a:buClr>
              <a:buSzPts val="2800"/>
              <a:buChar char="■"/>
              <a:defRPr sz="2800">
                <a:solidFill>
                  <a:schemeClr val="dk2"/>
                </a:solidFill>
              </a:defRPr>
            </a:lvl3pPr>
            <a:lvl4pPr indent="-406400" lvl="3" marL="1828800">
              <a:lnSpc>
                <a:spcPct val="115000"/>
              </a:lnSpc>
              <a:spcBef>
                <a:spcPts val="3200"/>
              </a:spcBef>
              <a:spcAft>
                <a:spcPts val="0"/>
              </a:spcAft>
              <a:buClr>
                <a:schemeClr val="dk2"/>
              </a:buClr>
              <a:buSzPts val="2800"/>
              <a:buChar char="●"/>
              <a:defRPr sz="2800">
                <a:solidFill>
                  <a:schemeClr val="dk2"/>
                </a:solidFill>
              </a:defRPr>
            </a:lvl4pPr>
            <a:lvl5pPr indent="-406400" lvl="4" marL="2286000">
              <a:lnSpc>
                <a:spcPct val="115000"/>
              </a:lnSpc>
              <a:spcBef>
                <a:spcPts val="3200"/>
              </a:spcBef>
              <a:spcAft>
                <a:spcPts val="0"/>
              </a:spcAft>
              <a:buClr>
                <a:schemeClr val="dk2"/>
              </a:buClr>
              <a:buSzPts val="2800"/>
              <a:buChar char="○"/>
              <a:defRPr sz="2800">
                <a:solidFill>
                  <a:schemeClr val="dk2"/>
                </a:solidFill>
              </a:defRPr>
            </a:lvl5pPr>
            <a:lvl6pPr indent="-406400" lvl="5" marL="2743200">
              <a:lnSpc>
                <a:spcPct val="115000"/>
              </a:lnSpc>
              <a:spcBef>
                <a:spcPts val="3200"/>
              </a:spcBef>
              <a:spcAft>
                <a:spcPts val="0"/>
              </a:spcAft>
              <a:buClr>
                <a:schemeClr val="dk2"/>
              </a:buClr>
              <a:buSzPts val="2800"/>
              <a:buChar char="■"/>
              <a:defRPr sz="2800">
                <a:solidFill>
                  <a:schemeClr val="dk2"/>
                </a:solidFill>
              </a:defRPr>
            </a:lvl6pPr>
            <a:lvl7pPr indent="-406400" lvl="6" marL="3200400">
              <a:lnSpc>
                <a:spcPct val="115000"/>
              </a:lnSpc>
              <a:spcBef>
                <a:spcPts val="3200"/>
              </a:spcBef>
              <a:spcAft>
                <a:spcPts val="0"/>
              </a:spcAft>
              <a:buClr>
                <a:schemeClr val="dk2"/>
              </a:buClr>
              <a:buSzPts val="2800"/>
              <a:buChar char="●"/>
              <a:defRPr sz="2800">
                <a:solidFill>
                  <a:schemeClr val="dk2"/>
                </a:solidFill>
              </a:defRPr>
            </a:lvl7pPr>
            <a:lvl8pPr indent="-406400" lvl="7" marL="3657600">
              <a:lnSpc>
                <a:spcPct val="115000"/>
              </a:lnSpc>
              <a:spcBef>
                <a:spcPts val="3200"/>
              </a:spcBef>
              <a:spcAft>
                <a:spcPts val="0"/>
              </a:spcAft>
              <a:buClr>
                <a:schemeClr val="dk2"/>
              </a:buClr>
              <a:buSzPts val="2800"/>
              <a:buChar char="○"/>
              <a:defRPr sz="2800">
                <a:solidFill>
                  <a:schemeClr val="dk2"/>
                </a:solidFill>
              </a:defRPr>
            </a:lvl8pPr>
            <a:lvl9pPr indent="-406400" lvl="8" marL="4114800">
              <a:lnSpc>
                <a:spcPct val="115000"/>
              </a:lnSpc>
              <a:spcBef>
                <a:spcPts val="3200"/>
              </a:spcBef>
              <a:spcAft>
                <a:spcPts val="3200"/>
              </a:spcAft>
              <a:buClr>
                <a:schemeClr val="dk2"/>
              </a:buClr>
              <a:buSzPts val="2800"/>
              <a:buChar char="■"/>
              <a:defRPr sz="2800">
                <a:solidFill>
                  <a:schemeClr val="dk2"/>
                </a:solidFill>
              </a:defRPr>
            </a:lvl9pPr>
          </a:lstStyle>
          <a:p/>
        </p:txBody>
      </p:sp>
      <p:sp>
        <p:nvSpPr>
          <p:cNvPr id="8" name="Google Shape;8;p1"/>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Autofit/>
          </a:bodyPr>
          <a:lstStyle>
            <a:lvl1pPr lvl="0" algn="r">
              <a:buNone/>
              <a:defRPr sz="2000">
                <a:solidFill>
                  <a:schemeClr val="dk2"/>
                </a:solidFill>
              </a:defRPr>
            </a:lvl1pPr>
            <a:lvl2pPr lvl="1" algn="r">
              <a:buNone/>
              <a:defRPr sz="2000">
                <a:solidFill>
                  <a:schemeClr val="dk2"/>
                </a:solidFill>
              </a:defRPr>
            </a:lvl2pPr>
            <a:lvl3pPr lvl="2" algn="r">
              <a:buNone/>
              <a:defRPr sz="2000">
                <a:solidFill>
                  <a:schemeClr val="dk2"/>
                </a:solidFill>
              </a:defRPr>
            </a:lvl3pPr>
            <a:lvl4pPr lvl="3" algn="r">
              <a:buNone/>
              <a:defRPr sz="2000">
                <a:solidFill>
                  <a:schemeClr val="dk2"/>
                </a:solidFill>
              </a:defRPr>
            </a:lvl4pPr>
            <a:lvl5pPr lvl="4" algn="r">
              <a:buNone/>
              <a:defRPr sz="2000">
                <a:solidFill>
                  <a:schemeClr val="dk2"/>
                </a:solidFill>
              </a:defRPr>
            </a:lvl5pPr>
            <a:lvl6pPr lvl="5" algn="r">
              <a:buNone/>
              <a:defRPr sz="2000">
                <a:solidFill>
                  <a:schemeClr val="dk2"/>
                </a:solidFill>
              </a:defRPr>
            </a:lvl6pPr>
            <a:lvl7pPr lvl="6" algn="r">
              <a:buNone/>
              <a:defRPr sz="2000">
                <a:solidFill>
                  <a:schemeClr val="dk2"/>
                </a:solidFill>
              </a:defRPr>
            </a:lvl7pPr>
            <a:lvl8pPr lvl="7" algn="r">
              <a:buNone/>
              <a:defRPr sz="2000">
                <a:solidFill>
                  <a:schemeClr val="dk2"/>
                </a:solidFill>
              </a:defRPr>
            </a:lvl8pPr>
            <a:lvl9pPr lvl="8" algn="r">
              <a:buNone/>
              <a:defRPr sz="2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12.jpg"/><Relationship Id="rId5"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13.jpg"/><Relationship Id="rId5"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hyperlink" Target="https://miemss.org/home/hospitals/stroke-resources/stay-stroke-smart" TargetMode="External"/><Relationship Id="rId5"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4.gif"/><Relationship Id="rId5" Type="http://schemas.openxmlformats.org/officeDocument/2006/relationships/image" Target="../media/image2.jpg"/><Relationship Id="rId6" Type="http://schemas.openxmlformats.org/officeDocument/2006/relationships/image" Target="../media/image6.png"/><Relationship Id="rId7"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hyperlink" Target="https://www.youtube.com/watch?v=rfDhN2D8DGM" TargetMode="External"/><Relationship Id="rId6" Type="http://schemas.openxmlformats.org/officeDocument/2006/relationships/hyperlink" Target="https://www.youtube.com/watch?v=rfDhN2D8DGM" TargetMode="External"/><Relationship Id="rId7" Type="http://schemas.openxmlformats.org/officeDocument/2006/relationships/hyperlink" Target="https://www.youtube.com/watch?v=rfDhN2D8DG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18287992" cy="10287000"/>
          </a:xfrm>
          <a:prstGeom prst="rect">
            <a:avLst/>
          </a:prstGeom>
          <a:noFill/>
          <a:ln cap="flat" cmpd="sng" w="9525">
            <a:solidFill>
              <a:srgbClr val="FFFFFF"/>
            </a:solidFill>
            <a:prstDash val="solid"/>
            <a:round/>
            <a:headEnd len="sm" w="sm" type="none"/>
            <a:tailEnd len="sm" w="sm" type="none"/>
          </a:ln>
        </p:spPr>
      </p:pic>
      <p:cxnSp>
        <p:nvCxnSpPr>
          <p:cNvPr id="55" name="Google Shape;55;p13"/>
          <p:cNvCxnSpPr/>
          <p:nvPr/>
        </p:nvCxnSpPr>
        <p:spPr>
          <a:xfrm rot="10800000">
            <a:off x="1912350" y="2766900"/>
            <a:ext cx="0" cy="3671400"/>
          </a:xfrm>
          <a:prstGeom prst="straightConnector1">
            <a:avLst/>
          </a:prstGeom>
          <a:noFill/>
          <a:ln cap="flat" cmpd="sng" w="19050">
            <a:solidFill>
              <a:srgbClr val="F3F3F3"/>
            </a:solidFill>
            <a:prstDash val="solid"/>
            <a:round/>
            <a:headEnd len="med" w="med" type="none"/>
            <a:tailEnd len="med" w="med" type="none"/>
          </a:ln>
        </p:spPr>
      </p:cxnSp>
      <p:cxnSp>
        <p:nvCxnSpPr>
          <p:cNvPr id="56" name="Google Shape;56;p13"/>
          <p:cNvCxnSpPr/>
          <p:nvPr/>
        </p:nvCxnSpPr>
        <p:spPr>
          <a:xfrm rot="10800000">
            <a:off x="16609650" y="2767650"/>
            <a:ext cx="0" cy="3697800"/>
          </a:xfrm>
          <a:prstGeom prst="straightConnector1">
            <a:avLst/>
          </a:prstGeom>
          <a:noFill/>
          <a:ln cap="flat" cmpd="sng" w="19050">
            <a:solidFill>
              <a:srgbClr val="F3F3F3"/>
            </a:solidFill>
            <a:prstDash val="solid"/>
            <a:round/>
            <a:headEnd len="med" w="med" type="none"/>
            <a:tailEnd len="med" w="med" type="none"/>
          </a:ln>
        </p:spPr>
      </p:cxnSp>
      <p:cxnSp>
        <p:nvCxnSpPr>
          <p:cNvPr id="57" name="Google Shape;57;p13"/>
          <p:cNvCxnSpPr/>
          <p:nvPr/>
        </p:nvCxnSpPr>
        <p:spPr>
          <a:xfrm>
            <a:off x="1914447" y="2767200"/>
            <a:ext cx="14695200" cy="0"/>
          </a:xfrm>
          <a:prstGeom prst="straightConnector1">
            <a:avLst/>
          </a:prstGeom>
          <a:noFill/>
          <a:ln cap="flat" cmpd="sng" w="19050">
            <a:solidFill>
              <a:srgbClr val="F3F3F3"/>
            </a:solidFill>
            <a:prstDash val="solid"/>
            <a:round/>
            <a:headEnd len="med" w="med" type="none"/>
            <a:tailEnd len="med" w="med" type="none"/>
          </a:ln>
        </p:spPr>
      </p:cxnSp>
      <p:sp>
        <p:nvSpPr>
          <p:cNvPr id="58" name="Google Shape;58;p13"/>
          <p:cNvSpPr txBox="1"/>
          <p:nvPr/>
        </p:nvSpPr>
        <p:spPr>
          <a:xfrm>
            <a:off x="2128800" y="4212500"/>
            <a:ext cx="14264400" cy="2671800"/>
          </a:xfrm>
          <a:prstGeom prst="rect">
            <a:avLst/>
          </a:prstGeom>
          <a:noFill/>
          <a:ln>
            <a:noFill/>
          </a:ln>
          <a:effectLst>
            <a:outerShdw blurRad="57150" rotWithShape="0" algn="bl" dir="8100000" dist="28575">
              <a:srgbClr val="000000">
                <a:alpha val="70000"/>
              </a:srgbClr>
            </a:outerShdw>
          </a:effectLst>
        </p:spPr>
        <p:txBody>
          <a:bodyPr anchorCtr="0" anchor="t" bIns="182850" lIns="182850" spcFirstLastPara="1" rIns="182850" wrap="square" tIns="182850">
            <a:noAutofit/>
          </a:bodyPr>
          <a:lstStyle/>
          <a:p>
            <a:pPr indent="0" lvl="0" marL="0" rtl="0" algn="ctr">
              <a:spcBef>
                <a:spcPts val="0"/>
              </a:spcBef>
              <a:spcAft>
                <a:spcPts val="0"/>
              </a:spcAft>
              <a:buNone/>
            </a:pPr>
            <a:r>
              <a:rPr b="1" lang="en" sz="2800">
                <a:solidFill>
                  <a:srgbClr val="FFFFFF"/>
                </a:solidFill>
                <a:latin typeface="Georgia"/>
                <a:ea typeface="Georgia"/>
                <a:cs typeface="Georgia"/>
                <a:sym typeface="Georgia"/>
              </a:rPr>
              <a:t>STROKE SMART MARYLAND</a:t>
            </a:r>
            <a:endParaRPr b="1" sz="2800">
              <a:solidFill>
                <a:srgbClr val="FFFFFF"/>
              </a:solidFill>
              <a:latin typeface="Georgia"/>
              <a:ea typeface="Georgia"/>
              <a:cs typeface="Georgia"/>
              <a:sym typeface="Georgia"/>
            </a:endParaRPr>
          </a:p>
          <a:p>
            <a:pPr indent="0" lvl="0" marL="0" rtl="0" algn="ctr">
              <a:spcBef>
                <a:spcPts val="0"/>
              </a:spcBef>
              <a:spcAft>
                <a:spcPts val="0"/>
              </a:spcAft>
              <a:buNone/>
            </a:pPr>
            <a:r>
              <a:t/>
            </a:r>
            <a:endParaRPr b="1" sz="2000">
              <a:solidFill>
                <a:srgbClr val="FFFFFF"/>
              </a:solidFill>
              <a:latin typeface="Georgia"/>
              <a:ea typeface="Georgia"/>
              <a:cs typeface="Georgia"/>
              <a:sym typeface="Georgia"/>
            </a:endParaRPr>
          </a:p>
          <a:p>
            <a:pPr indent="0" lvl="0" marL="0" rtl="0" algn="ctr">
              <a:spcBef>
                <a:spcPts val="0"/>
              </a:spcBef>
              <a:spcAft>
                <a:spcPts val="0"/>
              </a:spcAft>
              <a:buNone/>
            </a:pPr>
            <a:r>
              <a:rPr b="1" lang="en" sz="7200">
                <a:solidFill>
                  <a:srgbClr val="FFFFFF"/>
                </a:solidFill>
                <a:latin typeface="Georgia"/>
                <a:ea typeface="Georgia"/>
                <a:cs typeface="Georgia"/>
                <a:sym typeface="Georgia"/>
              </a:rPr>
              <a:t>Stroke Smart Basics</a:t>
            </a:r>
            <a:endParaRPr b="1" sz="7200">
              <a:solidFill>
                <a:srgbClr val="FFFFFF"/>
              </a:solidFill>
              <a:latin typeface="Georgia"/>
              <a:ea typeface="Georgia"/>
              <a:cs typeface="Georgia"/>
              <a:sym typeface="Georgia"/>
            </a:endParaRPr>
          </a:p>
        </p:txBody>
      </p:sp>
      <p:cxnSp>
        <p:nvCxnSpPr>
          <p:cNvPr id="59" name="Google Shape;59;p13"/>
          <p:cNvCxnSpPr/>
          <p:nvPr/>
        </p:nvCxnSpPr>
        <p:spPr>
          <a:xfrm rot="10800000">
            <a:off x="16609638" y="6432000"/>
            <a:ext cx="0" cy="2266800"/>
          </a:xfrm>
          <a:prstGeom prst="straightConnector1">
            <a:avLst/>
          </a:prstGeom>
          <a:noFill/>
          <a:ln cap="flat" cmpd="sng" w="9525">
            <a:solidFill>
              <a:srgbClr val="980000"/>
            </a:solidFill>
            <a:prstDash val="solid"/>
            <a:round/>
            <a:headEnd len="med" w="med" type="none"/>
            <a:tailEnd len="med" w="med" type="none"/>
          </a:ln>
        </p:spPr>
      </p:cxnSp>
      <p:cxnSp>
        <p:nvCxnSpPr>
          <p:cNvPr id="60" name="Google Shape;60;p13"/>
          <p:cNvCxnSpPr/>
          <p:nvPr/>
        </p:nvCxnSpPr>
        <p:spPr>
          <a:xfrm rot="10800000">
            <a:off x="1912350" y="6438338"/>
            <a:ext cx="0" cy="2246400"/>
          </a:xfrm>
          <a:prstGeom prst="straightConnector1">
            <a:avLst/>
          </a:prstGeom>
          <a:noFill/>
          <a:ln cap="flat" cmpd="sng" w="9525">
            <a:solidFill>
              <a:srgbClr val="980000"/>
            </a:solidFill>
            <a:prstDash val="solid"/>
            <a:round/>
            <a:headEnd len="med" w="med" type="none"/>
            <a:tailEnd len="med" w="med" type="none"/>
          </a:ln>
        </p:spPr>
      </p:cxnSp>
      <p:cxnSp>
        <p:nvCxnSpPr>
          <p:cNvPr id="61" name="Google Shape;61;p13"/>
          <p:cNvCxnSpPr/>
          <p:nvPr/>
        </p:nvCxnSpPr>
        <p:spPr>
          <a:xfrm>
            <a:off x="1903750" y="8686100"/>
            <a:ext cx="14706600" cy="0"/>
          </a:xfrm>
          <a:prstGeom prst="straightConnector1">
            <a:avLst/>
          </a:prstGeom>
          <a:noFill/>
          <a:ln cap="flat" cmpd="sng" w="9525">
            <a:solidFill>
              <a:srgbClr val="980000"/>
            </a:solidFill>
            <a:prstDash val="solid"/>
            <a:round/>
            <a:headEnd len="med" w="med" type="none"/>
            <a:tailEnd len="med" w="med" type="none"/>
          </a:ln>
        </p:spPr>
      </p:cxnSp>
      <p:sp>
        <p:nvSpPr>
          <p:cNvPr id="62" name="Google Shape;62;p13"/>
          <p:cNvSpPr txBox="1"/>
          <p:nvPr/>
        </p:nvSpPr>
        <p:spPr>
          <a:xfrm>
            <a:off x="2359800" y="6610000"/>
            <a:ext cx="13802400" cy="1706400"/>
          </a:xfrm>
          <a:prstGeom prst="rect">
            <a:avLst/>
          </a:prstGeom>
          <a:noFill/>
          <a:ln>
            <a:noFill/>
          </a:ln>
        </p:spPr>
        <p:txBody>
          <a:bodyPr anchorCtr="0" anchor="t" bIns="182850" lIns="182850" spcFirstLastPara="1" rIns="182850" wrap="square" tIns="182850">
            <a:noAutofit/>
          </a:bodyPr>
          <a:lstStyle/>
          <a:p>
            <a:pPr indent="0" lvl="0" marL="0" rtl="0" algn="ctr">
              <a:spcBef>
                <a:spcPts val="0"/>
              </a:spcBef>
              <a:spcAft>
                <a:spcPts val="0"/>
              </a:spcAft>
              <a:buNone/>
            </a:pPr>
            <a:r>
              <a:t/>
            </a:r>
            <a:endParaRPr sz="2800">
              <a:solidFill>
                <a:srgbClr val="980000"/>
              </a:solidFill>
              <a:latin typeface="Georgia"/>
              <a:ea typeface="Georgia"/>
              <a:cs typeface="Georgia"/>
              <a:sym typeface="Georgia"/>
            </a:endParaRPr>
          </a:p>
        </p:txBody>
      </p:sp>
      <p:pic>
        <p:nvPicPr>
          <p:cNvPr id="63" name="Google Shape;63;p13"/>
          <p:cNvPicPr preferRelativeResize="0"/>
          <p:nvPr/>
        </p:nvPicPr>
        <p:blipFill>
          <a:blip r:embed="rId4">
            <a:alphaModFix/>
          </a:blip>
          <a:stretch>
            <a:fillRect/>
          </a:stretch>
        </p:blipFill>
        <p:spPr>
          <a:xfrm>
            <a:off x="3643599" y="6722704"/>
            <a:ext cx="11234801" cy="1592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2"/>
          <p:cNvSpPr txBox="1"/>
          <p:nvPr>
            <p:ph type="title"/>
          </p:nvPr>
        </p:nvSpPr>
        <p:spPr>
          <a:xfrm>
            <a:off x="623400" y="890050"/>
            <a:ext cx="17041200" cy="1145400"/>
          </a:xfrm>
          <a:prstGeom prst="rect">
            <a:avLst/>
          </a:prstGeom>
        </p:spPr>
        <p:txBody>
          <a:bodyPr anchorCtr="0" anchor="t" bIns="182850" lIns="182850" spcFirstLastPara="1" rIns="182850" wrap="square" tIns="182850">
            <a:noAutofit/>
          </a:bodyPr>
          <a:lstStyle/>
          <a:p>
            <a:pPr indent="0" lvl="0" marL="0" rtl="0" algn="l">
              <a:spcBef>
                <a:spcPts val="0"/>
              </a:spcBef>
              <a:spcAft>
                <a:spcPts val="0"/>
              </a:spcAft>
              <a:buNone/>
            </a:pPr>
            <a:r>
              <a:rPr b="1" lang="en">
                <a:solidFill>
                  <a:srgbClr val="000000"/>
                </a:solidFill>
                <a:latin typeface="Georgia"/>
                <a:ea typeface="Georgia"/>
                <a:cs typeface="Georgia"/>
                <a:sym typeface="Georgia"/>
              </a:rPr>
              <a:t>The Goal</a:t>
            </a:r>
            <a:endParaRPr b="1">
              <a:solidFill>
                <a:srgbClr val="000000"/>
              </a:solidFill>
              <a:latin typeface="Georgia"/>
              <a:ea typeface="Georgia"/>
              <a:cs typeface="Georgia"/>
              <a:sym typeface="Georgia"/>
            </a:endParaRPr>
          </a:p>
        </p:txBody>
      </p:sp>
      <p:sp>
        <p:nvSpPr>
          <p:cNvPr id="142" name="Google Shape;142;p22"/>
          <p:cNvSpPr txBox="1"/>
          <p:nvPr>
            <p:ph idx="1" type="body"/>
          </p:nvPr>
        </p:nvSpPr>
        <p:spPr>
          <a:xfrm>
            <a:off x="1672800" y="2457350"/>
            <a:ext cx="15322200" cy="6832800"/>
          </a:xfrm>
          <a:prstGeom prst="rect">
            <a:avLst/>
          </a:prstGeom>
          <a:ln cap="flat" cmpd="sng" w="9525">
            <a:solidFill>
              <a:srgbClr val="FFFFFF"/>
            </a:solidFill>
            <a:prstDash val="solid"/>
            <a:round/>
            <a:headEnd len="sm" w="sm" type="none"/>
            <a:tailEnd len="sm" w="sm" type="none"/>
          </a:ln>
        </p:spPr>
        <p:txBody>
          <a:bodyPr anchorCtr="0" anchor="t" bIns="182850" lIns="182850" spcFirstLastPara="1" rIns="182850" wrap="square" tIns="182850">
            <a:noAutofit/>
          </a:bodyPr>
          <a:lstStyle/>
          <a:p>
            <a:pPr indent="0" lvl="0" marL="0" rtl="0" algn="ctr">
              <a:spcBef>
                <a:spcPts val="0"/>
              </a:spcBef>
              <a:spcAft>
                <a:spcPts val="0"/>
              </a:spcAft>
              <a:buNone/>
            </a:pPr>
            <a:r>
              <a:rPr b="1" lang="en" sz="6000">
                <a:solidFill>
                  <a:srgbClr val="434343"/>
                </a:solidFill>
                <a:latin typeface="Times New Roman"/>
                <a:ea typeface="Times New Roman"/>
                <a:cs typeface="Times New Roman"/>
                <a:sym typeface="Times New Roman"/>
              </a:rPr>
              <a:t>#2: Stop a Stroke</a:t>
            </a:r>
            <a:endParaRPr b="1" sz="6000">
              <a:solidFill>
                <a:srgbClr val="434343"/>
              </a:solidFill>
              <a:latin typeface="Times New Roman"/>
              <a:ea typeface="Times New Roman"/>
              <a:cs typeface="Times New Roman"/>
              <a:sym typeface="Times New Roman"/>
            </a:endParaRPr>
          </a:p>
          <a:p>
            <a:pPr indent="0" lvl="0" marL="0" rtl="0" algn="ctr">
              <a:spcBef>
                <a:spcPts val="3200"/>
              </a:spcBef>
              <a:spcAft>
                <a:spcPts val="0"/>
              </a:spcAft>
              <a:buNone/>
            </a:pPr>
            <a:r>
              <a:rPr lang="en" sz="4800">
                <a:solidFill>
                  <a:srgbClr val="434343"/>
                </a:solidFill>
                <a:latin typeface="Times New Roman"/>
                <a:ea typeface="Times New Roman"/>
                <a:cs typeface="Times New Roman"/>
                <a:sym typeface="Times New Roman"/>
              </a:rPr>
              <a:t>Once you suspect the person might be having a stroke, </a:t>
            </a:r>
            <a:br>
              <a:rPr lang="en" sz="4800">
                <a:solidFill>
                  <a:srgbClr val="434343"/>
                </a:solidFill>
                <a:latin typeface="Times New Roman"/>
                <a:ea typeface="Times New Roman"/>
                <a:cs typeface="Times New Roman"/>
                <a:sym typeface="Times New Roman"/>
              </a:rPr>
            </a:br>
            <a:r>
              <a:rPr lang="en" sz="4800">
                <a:solidFill>
                  <a:srgbClr val="434343"/>
                </a:solidFill>
                <a:latin typeface="Times New Roman"/>
                <a:ea typeface="Times New Roman"/>
                <a:cs typeface="Times New Roman"/>
                <a:sym typeface="Times New Roman"/>
              </a:rPr>
              <a:t>you MUST take action to stop that stroke</a:t>
            </a:r>
            <a:r>
              <a:rPr b="1" lang="en" sz="4800">
                <a:solidFill>
                  <a:srgbClr val="434343"/>
                </a:solidFill>
                <a:latin typeface="Times New Roman"/>
                <a:ea typeface="Times New Roman"/>
                <a:cs typeface="Times New Roman"/>
                <a:sym typeface="Times New Roman"/>
              </a:rPr>
              <a:t>.</a:t>
            </a:r>
            <a:endParaRPr b="1" sz="4800">
              <a:solidFill>
                <a:srgbClr val="434343"/>
              </a:solidFill>
              <a:latin typeface="Times New Roman"/>
              <a:ea typeface="Times New Roman"/>
              <a:cs typeface="Times New Roman"/>
              <a:sym typeface="Times New Roman"/>
            </a:endParaRPr>
          </a:p>
          <a:p>
            <a:pPr indent="0" lvl="0" marL="0" rtl="0" algn="ctr">
              <a:spcBef>
                <a:spcPts val="3200"/>
              </a:spcBef>
              <a:spcAft>
                <a:spcPts val="3200"/>
              </a:spcAft>
              <a:buNone/>
            </a:pPr>
            <a:r>
              <a:rPr b="1" lang="en" sz="6000">
                <a:solidFill>
                  <a:srgbClr val="CC0000"/>
                </a:solidFill>
                <a:latin typeface="Times New Roman"/>
                <a:ea typeface="Times New Roman"/>
                <a:cs typeface="Times New Roman"/>
                <a:sym typeface="Times New Roman"/>
              </a:rPr>
              <a:t>CALL 9-1-1!</a:t>
            </a:r>
            <a:endParaRPr b="1" sz="6000">
              <a:solidFill>
                <a:srgbClr val="CC0000"/>
              </a:solidFill>
              <a:latin typeface="Times New Roman"/>
              <a:ea typeface="Times New Roman"/>
              <a:cs typeface="Times New Roman"/>
              <a:sym typeface="Times New Roman"/>
            </a:endParaRPr>
          </a:p>
        </p:txBody>
      </p:sp>
      <p:cxnSp>
        <p:nvCxnSpPr>
          <p:cNvPr id="143" name="Google Shape;143;p22"/>
          <p:cNvCxnSpPr/>
          <p:nvPr/>
        </p:nvCxnSpPr>
        <p:spPr>
          <a:xfrm>
            <a:off x="4477300" y="1596300"/>
            <a:ext cx="13840200" cy="0"/>
          </a:xfrm>
          <a:prstGeom prst="straightConnector1">
            <a:avLst/>
          </a:prstGeom>
          <a:noFill/>
          <a:ln cap="flat" cmpd="sng" w="28575">
            <a:solidFill>
              <a:srgbClr val="FFD966"/>
            </a:solidFill>
            <a:prstDash val="solid"/>
            <a:round/>
            <a:headEnd len="med" w="med" type="none"/>
            <a:tailEnd len="med" w="med" type="none"/>
          </a:ln>
        </p:spPr>
      </p:cxnSp>
      <p:pic>
        <p:nvPicPr>
          <p:cNvPr id="144" name="Google Shape;144;p22"/>
          <p:cNvPicPr preferRelativeResize="0"/>
          <p:nvPr/>
        </p:nvPicPr>
        <p:blipFill>
          <a:blip r:embed="rId3">
            <a:alphaModFix/>
          </a:blip>
          <a:stretch>
            <a:fillRect/>
          </a:stretch>
        </p:blipFill>
        <p:spPr>
          <a:xfrm>
            <a:off x="12343099" y="9133827"/>
            <a:ext cx="5625798" cy="797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3"/>
          <p:cNvSpPr txBox="1"/>
          <p:nvPr>
            <p:ph type="title"/>
          </p:nvPr>
        </p:nvSpPr>
        <p:spPr>
          <a:xfrm>
            <a:off x="623400" y="890050"/>
            <a:ext cx="17041200" cy="1145400"/>
          </a:xfrm>
          <a:prstGeom prst="rect">
            <a:avLst/>
          </a:prstGeom>
        </p:spPr>
        <p:txBody>
          <a:bodyPr anchorCtr="0" anchor="t" bIns="182850" lIns="182850" spcFirstLastPara="1" rIns="182850" wrap="square" tIns="182850">
            <a:noAutofit/>
          </a:bodyPr>
          <a:lstStyle/>
          <a:p>
            <a:pPr indent="0" lvl="0" marL="0" rtl="0" algn="l">
              <a:spcBef>
                <a:spcPts val="0"/>
              </a:spcBef>
              <a:spcAft>
                <a:spcPts val="0"/>
              </a:spcAft>
              <a:buNone/>
            </a:pPr>
            <a:r>
              <a:rPr b="1" lang="en">
                <a:solidFill>
                  <a:srgbClr val="000000"/>
                </a:solidFill>
                <a:latin typeface="Georgia"/>
                <a:ea typeface="Georgia"/>
                <a:cs typeface="Georgia"/>
                <a:sym typeface="Georgia"/>
              </a:rPr>
              <a:t>Stop a Stroke</a:t>
            </a:r>
            <a:endParaRPr b="1">
              <a:solidFill>
                <a:srgbClr val="000000"/>
              </a:solidFill>
              <a:latin typeface="Georgia"/>
              <a:ea typeface="Georgia"/>
              <a:cs typeface="Georgia"/>
              <a:sym typeface="Georgia"/>
            </a:endParaRPr>
          </a:p>
        </p:txBody>
      </p:sp>
      <p:cxnSp>
        <p:nvCxnSpPr>
          <p:cNvPr id="150" name="Google Shape;150;p23"/>
          <p:cNvCxnSpPr/>
          <p:nvPr/>
        </p:nvCxnSpPr>
        <p:spPr>
          <a:xfrm>
            <a:off x="6090950" y="1596300"/>
            <a:ext cx="12226200" cy="0"/>
          </a:xfrm>
          <a:prstGeom prst="straightConnector1">
            <a:avLst/>
          </a:prstGeom>
          <a:noFill/>
          <a:ln cap="flat" cmpd="sng" w="28575">
            <a:solidFill>
              <a:srgbClr val="980000"/>
            </a:solidFill>
            <a:prstDash val="solid"/>
            <a:round/>
            <a:headEnd len="med" w="med" type="none"/>
            <a:tailEnd len="med" w="med" type="none"/>
          </a:ln>
        </p:spPr>
      </p:cxnSp>
      <p:pic>
        <p:nvPicPr>
          <p:cNvPr id="151" name="Google Shape;151;p23"/>
          <p:cNvPicPr preferRelativeResize="0"/>
          <p:nvPr/>
        </p:nvPicPr>
        <p:blipFill>
          <a:blip r:embed="rId3">
            <a:alphaModFix/>
          </a:blip>
          <a:stretch>
            <a:fillRect/>
          </a:stretch>
        </p:blipFill>
        <p:spPr>
          <a:xfrm>
            <a:off x="12343099" y="9133827"/>
            <a:ext cx="5625798" cy="797450"/>
          </a:xfrm>
          <a:prstGeom prst="rect">
            <a:avLst/>
          </a:prstGeom>
          <a:noFill/>
          <a:ln>
            <a:noFill/>
          </a:ln>
        </p:spPr>
      </p:pic>
      <p:sp>
        <p:nvSpPr>
          <p:cNvPr id="152" name="Google Shape;152;p23"/>
          <p:cNvSpPr txBox="1"/>
          <p:nvPr>
            <p:ph idx="1" type="body"/>
          </p:nvPr>
        </p:nvSpPr>
        <p:spPr>
          <a:xfrm>
            <a:off x="1672800" y="2457350"/>
            <a:ext cx="15322200" cy="6832800"/>
          </a:xfrm>
          <a:prstGeom prst="rect">
            <a:avLst/>
          </a:prstGeom>
          <a:ln cap="flat" cmpd="sng" w="9525">
            <a:solidFill>
              <a:srgbClr val="FFFFFF"/>
            </a:solidFill>
            <a:prstDash val="solid"/>
            <a:round/>
            <a:headEnd len="sm" w="sm" type="none"/>
            <a:tailEnd len="sm" w="sm" type="none"/>
          </a:ln>
        </p:spPr>
        <p:txBody>
          <a:bodyPr anchorCtr="0" anchor="t" bIns="182850" lIns="182850" spcFirstLastPara="1" rIns="182850" wrap="square" tIns="182850">
            <a:noAutofit/>
          </a:bodyPr>
          <a:lstStyle/>
          <a:p>
            <a:pPr indent="0" lvl="0" marL="0" rtl="0" algn="l">
              <a:lnSpc>
                <a:spcPct val="115000"/>
              </a:lnSpc>
              <a:spcBef>
                <a:spcPts val="0"/>
              </a:spcBef>
              <a:spcAft>
                <a:spcPts val="0"/>
              </a:spcAft>
              <a:buNone/>
            </a:pPr>
            <a:r>
              <a:rPr b="1" lang="en" sz="6000">
                <a:solidFill>
                  <a:srgbClr val="CC0000"/>
                </a:solidFill>
                <a:latin typeface="Times New Roman"/>
                <a:ea typeface="Times New Roman"/>
                <a:cs typeface="Times New Roman"/>
                <a:sym typeface="Times New Roman"/>
              </a:rPr>
              <a:t>CALL 9-1-1! Do Not:</a:t>
            </a:r>
            <a:endParaRPr b="1" sz="6000">
              <a:solidFill>
                <a:srgbClr val="CC0000"/>
              </a:solidFill>
              <a:latin typeface="Times New Roman"/>
              <a:ea typeface="Times New Roman"/>
              <a:cs typeface="Times New Roman"/>
              <a:sym typeface="Times New Roman"/>
            </a:endParaRPr>
          </a:p>
          <a:p>
            <a:pPr indent="-711200" lvl="0" marL="914400" rtl="0" algn="l">
              <a:spcBef>
                <a:spcPts val="3200"/>
              </a:spcBef>
              <a:spcAft>
                <a:spcPts val="0"/>
              </a:spcAft>
              <a:buClr>
                <a:srgbClr val="434343"/>
              </a:buClr>
              <a:buSzPts val="4000"/>
              <a:buFont typeface="Times New Roman"/>
              <a:buChar char="●"/>
            </a:pPr>
            <a:r>
              <a:rPr lang="en" sz="4000">
                <a:solidFill>
                  <a:srgbClr val="434343"/>
                </a:solidFill>
                <a:latin typeface="Times New Roman"/>
                <a:ea typeface="Times New Roman"/>
                <a:cs typeface="Times New Roman"/>
                <a:sym typeface="Times New Roman"/>
              </a:rPr>
              <a:t>Drive yourself to the ER</a:t>
            </a:r>
            <a:endParaRPr sz="4000">
              <a:solidFill>
                <a:srgbClr val="434343"/>
              </a:solidFill>
              <a:latin typeface="Times New Roman"/>
              <a:ea typeface="Times New Roman"/>
              <a:cs typeface="Times New Roman"/>
              <a:sym typeface="Times New Roman"/>
            </a:endParaRPr>
          </a:p>
          <a:p>
            <a:pPr indent="-711200" lvl="0" marL="914400" rtl="0" algn="l">
              <a:spcBef>
                <a:spcPts val="0"/>
              </a:spcBef>
              <a:spcAft>
                <a:spcPts val="0"/>
              </a:spcAft>
              <a:buClr>
                <a:srgbClr val="434343"/>
              </a:buClr>
              <a:buSzPts val="4000"/>
              <a:buFont typeface="Times New Roman"/>
              <a:buChar char="●"/>
            </a:pPr>
            <a:r>
              <a:rPr lang="en" sz="4000">
                <a:solidFill>
                  <a:srgbClr val="434343"/>
                </a:solidFill>
                <a:latin typeface="Times New Roman"/>
                <a:ea typeface="Times New Roman"/>
                <a:cs typeface="Times New Roman"/>
                <a:sym typeface="Times New Roman"/>
              </a:rPr>
              <a:t>Call your primary care doctor</a:t>
            </a:r>
            <a:endParaRPr sz="4000">
              <a:solidFill>
                <a:srgbClr val="434343"/>
              </a:solidFill>
              <a:latin typeface="Times New Roman"/>
              <a:ea typeface="Times New Roman"/>
              <a:cs typeface="Times New Roman"/>
              <a:sym typeface="Times New Roman"/>
            </a:endParaRPr>
          </a:p>
          <a:p>
            <a:pPr indent="-711200" lvl="0" marL="914400" rtl="0" algn="l">
              <a:spcBef>
                <a:spcPts val="0"/>
              </a:spcBef>
              <a:spcAft>
                <a:spcPts val="0"/>
              </a:spcAft>
              <a:buClr>
                <a:srgbClr val="434343"/>
              </a:buClr>
              <a:buSzPts val="4000"/>
              <a:buFont typeface="Times New Roman"/>
              <a:buChar char="●"/>
            </a:pPr>
            <a:r>
              <a:rPr lang="en" sz="4000">
                <a:solidFill>
                  <a:srgbClr val="434343"/>
                </a:solidFill>
                <a:latin typeface="Times New Roman"/>
                <a:ea typeface="Times New Roman"/>
                <a:cs typeface="Times New Roman"/>
                <a:sym typeface="Times New Roman"/>
              </a:rPr>
              <a:t>Lie down thinking it will pass</a:t>
            </a:r>
            <a:endParaRPr sz="4000">
              <a:solidFill>
                <a:srgbClr val="434343"/>
              </a:solidFill>
              <a:latin typeface="Times New Roman"/>
              <a:ea typeface="Times New Roman"/>
              <a:cs typeface="Times New Roman"/>
              <a:sym typeface="Times New Roman"/>
            </a:endParaRPr>
          </a:p>
        </p:txBody>
      </p:sp>
      <p:pic>
        <p:nvPicPr>
          <p:cNvPr id="153" name="Google Shape;153;p23"/>
          <p:cNvPicPr preferRelativeResize="0"/>
          <p:nvPr/>
        </p:nvPicPr>
        <p:blipFill>
          <a:blip r:embed="rId4">
            <a:alphaModFix/>
          </a:blip>
          <a:stretch>
            <a:fillRect/>
          </a:stretch>
        </p:blipFill>
        <p:spPr>
          <a:xfrm>
            <a:off x="9305975" y="2720975"/>
            <a:ext cx="8662927" cy="5773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4"/>
          <p:cNvSpPr txBox="1"/>
          <p:nvPr>
            <p:ph type="title"/>
          </p:nvPr>
        </p:nvSpPr>
        <p:spPr>
          <a:xfrm>
            <a:off x="623400" y="890050"/>
            <a:ext cx="17041200" cy="1145400"/>
          </a:xfrm>
          <a:prstGeom prst="rect">
            <a:avLst/>
          </a:prstGeom>
        </p:spPr>
        <p:txBody>
          <a:bodyPr anchorCtr="0" anchor="t" bIns="182850" lIns="182850" spcFirstLastPara="1" rIns="182850" wrap="square" tIns="182850">
            <a:noAutofit/>
          </a:bodyPr>
          <a:lstStyle/>
          <a:p>
            <a:pPr indent="0" lvl="0" marL="0" rtl="0" algn="l">
              <a:spcBef>
                <a:spcPts val="0"/>
              </a:spcBef>
              <a:spcAft>
                <a:spcPts val="0"/>
              </a:spcAft>
              <a:buNone/>
            </a:pPr>
            <a:r>
              <a:rPr b="1" lang="en">
                <a:solidFill>
                  <a:srgbClr val="000000"/>
                </a:solidFill>
                <a:latin typeface="Georgia"/>
                <a:ea typeface="Georgia"/>
                <a:cs typeface="Georgia"/>
                <a:sym typeface="Georgia"/>
              </a:rPr>
              <a:t>Stop a Stroke</a:t>
            </a:r>
            <a:endParaRPr b="1">
              <a:solidFill>
                <a:srgbClr val="000000"/>
              </a:solidFill>
              <a:latin typeface="Georgia"/>
              <a:ea typeface="Georgia"/>
              <a:cs typeface="Georgia"/>
              <a:sym typeface="Georgia"/>
            </a:endParaRPr>
          </a:p>
        </p:txBody>
      </p:sp>
      <p:cxnSp>
        <p:nvCxnSpPr>
          <p:cNvPr id="159" name="Google Shape;159;p24"/>
          <p:cNvCxnSpPr/>
          <p:nvPr/>
        </p:nvCxnSpPr>
        <p:spPr>
          <a:xfrm>
            <a:off x="6090950" y="1596300"/>
            <a:ext cx="12226200" cy="0"/>
          </a:xfrm>
          <a:prstGeom prst="straightConnector1">
            <a:avLst/>
          </a:prstGeom>
          <a:noFill/>
          <a:ln cap="flat" cmpd="sng" w="28575">
            <a:solidFill>
              <a:srgbClr val="FFD966"/>
            </a:solidFill>
            <a:prstDash val="solid"/>
            <a:round/>
            <a:headEnd len="med" w="med" type="none"/>
            <a:tailEnd len="med" w="med" type="none"/>
          </a:ln>
        </p:spPr>
      </p:cxnSp>
      <p:pic>
        <p:nvPicPr>
          <p:cNvPr id="160" name="Google Shape;160;p24"/>
          <p:cNvPicPr preferRelativeResize="0"/>
          <p:nvPr/>
        </p:nvPicPr>
        <p:blipFill>
          <a:blip r:embed="rId3">
            <a:alphaModFix/>
          </a:blip>
          <a:stretch>
            <a:fillRect/>
          </a:stretch>
        </p:blipFill>
        <p:spPr>
          <a:xfrm>
            <a:off x="12343099" y="9133827"/>
            <a:ext cx="5625798" cy="797450"/>
          </a:xfrm>
          <a:prstGeom prst="rect">
            <a:avLst/>
          </a:prstGeom>
          <a:noFill/>
          <a:ln>
            <a:noFill/>
          </a:ln>
        </p:spPr>
      </p:pic>
      <p:sp>
        <p:nvSpPr>
          <p:cNvPr id="161" name="Google Shape;161;p24"/>
          <p:cNvSpPr txBox="1"/>
          <p:nvPr>
            <p:ph idx="1" type="body"/>
          </p:nvPr>
        </p:nvSpPr>
        <p:spPr>
          <a:xfrm>
            <a:off x="1672800" y="2457350"/>
            <a:ext cx="11491800" cy="6832800"/>
          </a:xfrm>
          <a:prstGeom prst="rect">
            <a:avLst/>
          </a:prstGeom>
          <a:ln cap="flat" cmpd="sng" w="9525">
            <a:solidFill>
              <a:srgbClr val="FFFFFF"/>
            </a:solidFill>
            <a:prstDash val="solid"/>
            <a:round/>
            <a:headEnd len="sm" w="sm" type="none"/>
            <a:tailEnd len="sm" w="sm" type="none"/>
          </a:ln>
        </p:spPr>
        <p:txBody>
          <a:bodyPr anchorCtr="0" anchor="t" bIns="182850" lIns="182850" spcFirstLastPara="1" rIns="182850" wrap="square" tIns="182850">
            <a:noAutofit/>
          </a:bodyPr>
          <a:lstStyle/>
          <a:p>
            <a:pPr indent="-711200" lvl="0" marL="914400" rtl="0" algn="l">
              <a:spcBef>
                <a:spcPts val="0"/>
              </a:spcBef>
              <a:spcAft>
                <a:spcPts val="0"/>
              </a:spcAft>
              <a:buClr>
                <a:srgbClr val="434343"/>
              </a:buClr>
              <a:buSzPts val="4000"/>
              <a:buFont typeface="Times New Roman"/>
              <a:buChar char="●"/>
            </a:pPr>
            <a:r>
              <a:rPr lang="en" sz="4000">
                <a:solidFill>
                  <a:srgbClr val="434343"/>
                </a:solidFill>
                <a:latin typeface="Times New Roman"/>
                <a:ea typeface="Times New Roman"/>
                <a:cs typeface="Times New Roman"/>
                <a:sym typeface="Times New Roman"/>
              </a:rPr>
              <a:t>There is no cost for just calling 9-1-1</a:t>
            </a:r>
            <a:endParaRPr sz="4000">
              <a:solidFill>
                <a:srgbClr val="434343"/>
              </a:solidFill>
              <a:latin typeface="Times New Roman"/>
              <a:ea typeface="Times New Roman"/>
              <a:cs typeface="Times New Roman"/>
              <a:sym typeface="Times New Roman"/>
            </a:endParaRPr>
          </a:p>
          <a:p>
            <a:pPr indent="-711200" lvl="0" marL="914400" rtl="0" algn="l">
              <a:spcBef>
                <a:spcPts val="0"/>
              </a:spcBef>
              <a:spcAft>
                <a:spcPts val="0"/>
              </a:spcAft>
              <a:buClr>
                <a:srgbClr val="434343"/>
              </a:buClr>
              <a:buSzPts val="4000"/>
              <a:buFont typeface="Times New Roman"/>
              <a:buChar char="●"/>
            </a:pPr>
            <a:r>
              <a:rPr lang="en" sz="4000">
                <a:solidFill>
                  <a:srgbClr val="434343"/>
                </a:solidFill>
                <a:latin typeface="Times New Roman"/>
                <a:ea typeface="Times New Roman"/>
                <a:cs typeface="Times New Roman"/>
                <a:sym typeface="Times New Roman"/>
              </a:rPr>
              <a:t>Many stroke patients can't call 9-1-1 themselves</a:t>
            </a:r>
            <a:endParaRPr sz="4000">
              <a:solidFill>
                <a:srgbClr val="434343"/>
              </a:solidFill>
              <a:latin typeface="Times New Roman"/>
              <a:ea typeface="Times New Roman"/>
              <a:cs typeface="Times New Roman"/>
              <a:sym typeface="Times New Roman"/>
            </a:endParaRPr>
          </a:p>
          <a:p>
            <a:pPr indent="-711200" lvl="0" marL="914400" rtl="0" algn="l">
              <a:spcBef>
                <a:spcPts val="0"/>
              </a:spcBef>
              <a:spcAft>
                <a:spcPts val="0"/>
              </a:spcAft>
              <a:buClr>
                <a:srgbClr val="434343"/>
              </a:buClr>
              <a:buSzPts val="4000"/>
              <a:buFont typeface="Times New Roman"/>
              <a:buChar char="●"/>
            </a:pPr>
            <a:r>
              <a:rPr lang="en" sz="4000">
                <a:solidFill>
                  <a:srgbClr val="434343"/>
                </a:solidFill>
                <a:latin typeface="Times New Roman"/>
                <a:ea typeface="Times New Roman"/>
                <a:cs typeface="Times New Roman"/>
                <a:sym typeface="Times New Roman"/>
              </a:rPr>
              <a:t>The cost of not calling 9-1-1 with a stroke is much higher</a:t>
            </a:r>
            <a:endParaRPr sz="4000">
              <a:solidFill>
                <a:srgbClr val="434343"/>
              </a:solidFill>
              <a:latin typeface="Times New Roman"/>
              <a:ea typeface="Times New Roman"/>
              <a:cs typeface="Times New Roman"/>
              <a:sym typeface="Times New Roman"/>
            </a:endParaRPr>
          </a:p>
        </p:txBody>
      </p:sp>
      <p:pic>
        <p:nvPicPr>
          <p:cNvPr id="162" name="Google Shape;162;p24"/>
          <p:cNvPicPr preferRelativeResize="0"/>
          <p:nvPr/>
        </p:nvPicPr>
        <p:blipFill>
          <a:blip r:embed="rId4">
            <a:alphaModFix/>
          </a:blip>
          <a:stretch>
            <a:fillRect/>
          </a:stretch>
        </p:blipFill>
        <p:spPr>
          <a:xfrm>
            <a:off x="13250100" y="1831450"/>
            <a:ext cx="4718801" cy="7054029"/>
          </a:xfrm>
          <a:prstGeom prst="rect">
            <a:avLst/>
          </a:prstGeom>
          <a:noFill/>
          <a:ln>
            <a:noFill/>
          </a:ln>
        </p:spPr>
      </p:pic>
      <p:pic>
        <p:nvPicPr>
          <p:cNvPr id="163" name="Google Shape;163;p24"/>
          <p:cNvPicPr preferRelativeResize="0"/>
          <p:nvPr/>
        </p:nvPicPr>
        <p:blipFill rotWithShape="1">
          <a:blip r:embed="rId5">
            <a:alphaModFix/>
          </a:blip>
          <a:srcRect b="0" l="0" r="0" t="0"/>
          <a:stretch/>
        </p:blipFill>
        <p:spPr>
          <a:xfrm>
            <a:off x="5878096" y="5097895"/>
            <a:ext cx="6279100" cy="4192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5"/>
          <p:cNvSpPr txBox="1"/>
          <p:nvPr>
            <p:ph type="title"/>
          </p:nvPr>
        </p:nvSpPr>
        <p:spPr>
          <a:xfrm>
            <a:off x="623400" y="890050"/>
            <a:ext cx="17041200" cy="1145400"/>
          </a:xfrm>
          <a:prstGeom prst="rect">
            <a:avLst/>
          </a:prstGeom>
        </p:spPr>
        <p:txBody>
          <a:bodyPr anchorCtr="0" anchor="t" bIns="182850" lIns="182850" spcFirstLastPara="1" rIns="182850" wrap="square" tIns="182850">
            <a:noAutofit/>
          </a:bodyPr>
          <a:lstStyle/>
          <a:p>
            <a:pPr indent="0" lvl="0" marL="0" rtl="0" algn="l">
              <a:spcBef>
                <a:spcPts val="0"/>
              </a:spcBef>
              <a:spcAft>
                <a:spcPts val="0"/>
              </a:spcAft>
              <a:buNone/>
            </a:pPr>
            <a:r>
              <a:rPr b="1" lang="en">
                <a:solidFill>
                  <a:srgbClr val="000000"/>
                </a:solidFill>
                <a:latin typeface="Georgia"/>
                <a:ea typeface="Georgia"/>
                <a:cs typeface="Georgia"/>
                <a:sym typeface="Georgia"/>
              </a:rPr>
              <a:t>The Goal</a:t>
            </a:r>
            <a:endParaRPr b="1">
              <a:solidFill>
                <a:srgbClr val="000000"/>
              </a:solidFill>
              <a:latin typeface="Georgia"/>
              <a:ea typeface="Georgia"/>
              <a:cs typeface="Georgia"/>
              <a:sym typeface="Georgia"/>
            </a:endParaRPr>
          </a:p>
        </p:txBody>
      </p:sp>
      <p:sp>
        <p:nvSpPr>
          <p:cNvPr id="169" name="Google Shape;169;p25"/>
          <p:cNvSpPr txBox="1"/>
          <p:nvPr>
            <p:ph idx="1" type="body"/>
          </p:nvPr>
        </p:nvSpPr>
        <p:spPr>
          <a:xfrm>
            <a:off x="1672800" y="2457350"/>
            <a:ext cx="15322200" cy="6832800"/>
          </a:xfrm>
          <a:prstGeom prst="rect">
            <a:avLst/>
          </a:prstGeom>
          <a:ln cap="flat" cmpd="sng" w="9525">
            <a:solidFill>
              <a:srgbClr val="FFFFFF"/>
            </a:solidFill>
            <a:prstDash val="solid"/>
            <a:round/>
            <a:headEnd len="sm" w="sm" type="none"/>
            <a:tailEnd len="sm" w="sm" type="none"/>
          </a:ln>
        </p:spPr>
        <p:txBody>
          <a:bodyPr anchorCtr="0" anchor="t" bIns="182850" lIns="182850" spcFirstLastPara="1" rIns="182850" wrap="square" tIns="182850">
            <a:noAutofit/>
          </a:bodyPr>
          <a:lstStyle/>
          <a:p>
            <a:pPr indent="0" lvl="0" marL="0" rtl="0" algn="ctr">
              <a:spcBef>
                <a:spcPts val="0"/>
              </a:spcBef>
              <a:spcAft>
                <a:spcPts val="0"/>
              </a:spcAft>
              <a:buNone/>
            </a:pPr>
            <a:r>
              <a:rPr b="1" lang="en" sz="6000">
                <a:solidFill>
                  <a:srgbClr val="434343"/>
                </a:solidFill>
                <a:latin typeface="Times New Roman"/>
                <a:ea typeface="Times New Roman"/>
                <a:cs typeface="Times New Roman"/>
                <a:sym typeface="Times New Roman"/>
              </a:rPr>
              <a:t>#3: SAVE A LIFE</a:t>
            </a:r>
            <a:endParaRPr b="1" sz="6000">
              <a:solidFill>
                <a:srgbClr val="434343"/>
              </a:solidFill>
              <a:latin typeface="Times New Roman"/>
              <a:ea typeface="Times New Roman"/>
              <a:cs typeface="Times New Roman"/>
              <a:sym typeface="Times New Roman"/>
            </a:endParaRPr>
          </a:p>
          <a:p>
            <a:pPr indent="0" lvl="0" marL="0" rtl="0" algn="ctr">
              <a:spcBef>
                <a:spcPts val="3200"/>
              </a:spcBef>
              <a:spcAft>
                <a:spcPts val="3200"/>
              </a:spcAft>
              <a:buNone/>
            </a:pPr>
            <a:r>
              <a:rPr lang="en" sz="4800">
                <a:solidFill>
                  <a:srgbClr val="434343"/>
                </a:solidFill>
                <a:latin typeface="Times New Roman"/>
                <a:ea typeface="Times New Roman"/>
                <a:cs typeface="Times New Roman"/>
                <a:sym typeface="Times New Roman"/>
              </a:rPr>
              <a:t>Your action has the potential to drastically reduce </a:t>
            </a:r>
            <a:br>
              <a:rPr lang="en" sz="4800">
                <a:solidFill>
                  <a:srgbClr val="434343"/>
                </a:solidFill>
                <a:latin typeface="Times New Roman"/>
                <a:ea typeface="Times New Roman"/>
                <a:cs typeface="Times New Roman"/>
                <a:sym typeface="Times New Roman"/>
              </a:rPr>
            </a:br>
            <a:r>
              <a:rPr lang="en" sz="4800">
                <a:solidFill>
                  <a:srgbClr val="434343"/>
                </a:solidFill>
                <a:latin typeface="Times New Roman"/>
                <a:ea typeface="Times New Roman"/>
                <a:cs typeface="Times New Roman"/>
                <a:sym typeface="Times New Roman"/>
              </a:rPr>
              <a:t>disability and to save a life.</a:t>
            </a:r>
            <a:endParaRPr b="1" sz="4800">
              <a:solidFill>
                <a:srgbClr val="CC0000"/>
              </a:solidFill>
              <a:latin typeface="Times New Roman"/>
              <a:ea typeface="Times New Roman"/>
              <a:cs typeface="Times New Roman"/>
              <a:sym typeface="Times New Roman"/>
            </a:endParaRPr>
          </a:p>
        </p:txBody>
      </p:sp>
      <p:cxnSp>
        <p:nvCxnSpPr>
          <p:cNvPr id="170" name="Google Shape;170;p25"/>
          <p:cNvCxnSpPr/>
          <p:nvPr/>
        </p:nvCxnSpPr>
        <p:spPr>
          <a:xfrm>
            <a:off x="4477300" y="1596300"/>
            <a:ext cx="13840200" cy="0"/>
          </a:xfrm>
          <a:prstGeom prst="straightConnector1">
            <a:avLst/>
          </a:prstGeom>
          <a:noFill/>
          <a:ln cap="flat" cmpd="sng" w="28575">
            <a:solidFill>
              <a:srgbClr val="CC0000"/>
            </a:solidFill>
            <a:prstDash val="solid"/>
            <a:round/>
            <a:headEnd len="med" w="med" type="none"/>
            <a:tailEnd len="med" w="med" type="none"/>
          </a:ln>
        </p:spPr>
      </p:cxnSp>
      <p:pic>
        <p:nvPicPr>
          <p:cNvPr id="171" name="Google Shape;171;p25"/>
          <p:cNvPicPr preferRelativeResize="0"/>
          <p:nvPr/>
        </p:nvPicPr>
        <p:blipFill>
          <a:blip r:embed="rId3">
            <a:alphaModFix/>
          </a:blip>
          <a:stretch>
            <a:fillRect/>
          </a:stretch>
        </p:blipFill>
        <p:spPr>
          <a:xfrm>
            <a:off x="12343099" y="9133827"/>
            <a:ext cx="5625798" cy="797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6"/>
          <p:cNvSpPr txBox="1"/>
          <p:nvPr>
            <p:ph type="title"/>
          </p:nvPr>
        </p:nvSpPr>
        <p:spPr>
          <a:xfrm>
            <a:off x="623400" y="890050"/>
            <a:ext cx="17041200" cy="1145400"/>
          </a:xfrm>
          <a:prstGeom prst="rect">
            <a:avLst/>
          </a:prstGeom>
        </p:spPr>
        <p:txBody>
          <a:bodyPr anchorCtr="0" anchor="t" bIns="182850" lIns="182850" spcFirstLastPara="1" rIns="182850" wrap="square" tIns="182850">
            <a:noAutofit/>
          </a:bodyPr>
          <a:lstStyle/>
          <a:p>
            <a:pPr indent="0" lvl="0" marL="0" rtl="0" algn="l">
              <a:spcBef>
                <a:spcPts val="0"/>
              </a:spcBef>
              <a:spcAft>
                <a:spcPts val="0"/>
              </a:spcAft>
              <a:buNone/>
            </a:pPr>
            <a:r>
              <a:rPr b="1" lang="en">
                <a:solidFill>
                  <a:srgbClr val="000000"/>
                </a:solidFill>
                <a:latin typeface="Georgia"/>
                <a:ea typeface="Georgia"/>
                <a:cs typeface="Georgia"/>
                <a:sym typeface="Georgia"/>
              </a:rPr>
              <a:t>Save a Life</a:t>
            </a:r>
            <a:endParaRPr b="1">
              <a:solidFill>
                <a:srgbClr val="000000"/>
              </a:solidFill>
              <a:latin typeface="Georgia"/>
              <a:ea typeface="Georgia"/>
              <a:cs typeface="Georgia"/>
              <a:sym typeface="Georgia"/>
            </a:endParaRPr>
          </a:p>
        </p:txBody>
      </p:sp>
      <p:cxnSp>
        <p:nvCxnSpPr>
          <p:cNvPr id="177" name="Google Shape;177;p26"/>
          <p:cNvCxnSpPr/>
          <p:nvPr/>
        </p:nvCxnSpPr>
        <p:spPr>
          <a:xfrm>
            <a:off x="6090950" y="1596300"/>
            <a:ext cx="12226200" cy="0"/>
          </a:xfrm>
          <a:prstGeom prst="straightConnector1">
            <a:avLst/>
          </a:prstGeom>
          <a:noFill/>
          <a:ln cap="flat" cmpd="sng" w="28575">
            <a:solidFill>
              <a:srgbClr val="FFD966"/>
            </a:solidFill>
            <a:prstDash val="solid"/>
            <a:round/>
            <a:headEnd len="med" w="med" type="none"/>
            <a:tailEnd len="med" w="med" type="none"/>
          </a:ln>
        </p:spPr>
      </p:cxnSp>
      <p:pic>
        <p:nvPicPr>
          <p:cNvPr id="178" name="Google Shape;178;p26"/>
          <p:cNvPicPr preferRelativeResize="0"/>
          <p:nvPr/>
        </p:nvPicPr>
        <p:blipFill>
          <a:blip r:embed="rId3">
            <a:alphaModFix/>
          </a:blip>
          <a:stretch>
            <a:fillRect/>
          </a:stretch>
        </p:blipFill>
        <p:spPr>
          <a:xfrm>
            <a:off x="12343099" y="9133827"/>
            <a:ext cx="5625798" cy="797450"/>
          </a:xfrm>
          <a:prstGeom prst="rect">
            <a:avLst/>
          </a:prstGeom>
          <a:noFill/>
          <a:ln>
            <a:noFill/>
          </a:ln>
        </p:spPr>
      </p:pic>
      <p:sp>
        <p:nvSpPr>
          <p:cNvPr id="179" name="Google Shape;179;p26"/>
          <p:cNvSpPr txBox="1"/>
          <p:nvPr>
            <p:ph idx="1" type="body"/>
          </p:nvPr>
        </p:nvSpPr>
        <p:spPr>
          <a:xfrm>
            <a:off x="1672800" y="2457350"/>
            <a:ext cx="16296000" cy="6832800"/>
          </a:xfrm>
          <a:prstGeom prst="rect">
            <a:avLst/>
          </a:prstGeom>
          <a:ln cap="flat" cmpd="sng" w="9525">
            <a:solidFill>
              <a:srgbClr val="FFFFFF"/>
            </a:solidFill>
            <a:prstDash val="solid"/>
            <a:round/>
            <a:headEnd len="sm" w="sm" type="none"/>
            <a:tailEnd len="sm" w="sm" type="none"/>
          </a:ln>
        </p:spPr>
        <p:txBody>
          <a:bodyPr anchorCtr="0" anchor="t" bIns="182850" lIns="182850" spcFirstLastPara="1" rIns="182850" wrap="square" tIns="182850">
            <a:noAutofit/>
          </a:bodyPr>
          <a:lstStyle/>
          <a:p>
            <a:pPr indent="0" lvl="0" marL="0" rtl="0" algn="l">
              <a:spcBef>
                <a:spcPts val="0"/>
              </a:spcBef>
              <a:spcAft>
                <a:spcPts val="0"/>
              </a:spcAft>
              <a:buNone/>
            </a:pPr>
            <a:r>
              <a:rPr b="1" lang="en" sz="4000">
                <a:solidFill>
                  <a:srgbClr val="434343"/>
                </a:solidFill>
                <a:latin typeface="Times New Roman"/>
                <a:ea typeface="Times New Roman"/>
                <a:cs typeface="Times New Roman"/>
                <a:sym typeface="Times New Roman"/>
              </a:rPr>
              <a:t>Norway study:</a:t>
            </a:r>
            <a:endParaRPr b="1" sz="4000">
              <a:solidFill>
                <a:srgbClr val="434343"/>
              </a:solidFill>
              <a:latin typeface="Times New Roman"/>
              <a:ea typeface="Times New Roman"/>
              <a:cs typeface="Times New Roman"/>
              <a:sym typeface="Times New Roman"/>
            </a:endParaRPr>
          </a:p>
          <a:p>
            <a:pPr indent="-711200" lvl="0" marL="914400" rtl="0" algn="l">
              <a:spcBef>
                <a:spcPts val="3200"/>
              </a:spcBef>
              <a:spcAft>
                <a:spcPts val="0"/>
              </a:spcAft>
              <a:buClr>
                <a:srgbClr val="434343"/>
              </a:buClr>
              <a:buSzPts val="4000"/>
              <a:buFont typeface="Times New Roman"/>
              <a:buChar char="●"/>
            </a:pPr>
            <a:r>
              <a:rPr lang="en" sz="4000">
                <a:solidFill>
                  <a:srgbClr val="434343"/>
                </a:solidFill>
                <a:latin typeface="Times New Roman"/>
                <a:ea typeface="Times New Roman"/>
                <a:cs typeface="Times New Roman"/>
                <a:sym typeface="Times New Roman"/>
              </a:rPr>
              <a:t>6 years, 613 patients</a:t>
            </a:r>
            <a:endParaRPr sz="4000">
              <a:solidFill>
                <a:srgbClr val="434343"/>
              </a:solidFill>
              <a:latin typeface="Times New Roman"/>
              <a:ea typeface="Times New Roman"/>
              <a:cs typeface="Times New Roman"/>
              <a:sym typeface="Times New Roman"/>
            </a:endParaRPr>
          </a:p>
          <a:p>
            <a:pPr indent="-711200" lvl="0" marL="914400" rtl="0" algn="l">
              <a:spcBef>
                <a:spcPts val="0"/>
              </a:spcBef>
              <a:spcAft>
                <a:spcPts val="0"/>
              </a:spcAft>
              <a:buClr>
                <a:srgbClr val="434343"/>
              </a:buClr>
              <a:buSzPts val="4000"/>
              <a:buFont typeface="Times New Roman"/>
              <a:buChar char="●"/>
            </a:pPr>
            <a:r>
              <a:rPr lang="en" sz="4000">
                <a:solidFill>
                  <a:srgbClr val="434343"/>
                </a:solidFill>
                <a:latin typeface="Times New Roman"/>
                <a:ea typeface="Times New Roman"/>
                <a:cs typeface="Times New Roman"/>
                <a:sym typeface="Times New Roman"/>
              </a:rPr>
              <a:t>73 received treatment within </a:t>
            </a:r>
            <a:br>
              <a:rPr lang="en" sz="4000">
                <a:solidFill>
                  <a:srgbClr val="434343"/>
                </a:solidFill>
                <a:latin typeface="Times New Roman"/>
                <a:ea typeface="Times New Roman"/>
                <a:cs typeface="Times New Roman"/>
                <a:sym typeface="Times New Roman"/>
              </a:rPr>
            </a:br>
            <a:r>
              <a:rPr lang="en" sz="4000">
                <a:solidFill>
                  <a:srgbClr val="434343"/>
                </a:solidFill>
                <a:latin typeface="Times New Roman"/>
                <a:ea typeface="Times New Roman"/>
                <a:cs typeface="Times New Roman"/>
                <a:sym typeface="Times New Roman"/>
              </a:rPr>
              <a:t>1 hour of symptoms</a:t>
            </a:r>
            <a:endParaRPr sz="4000">
              <a:solidFill>
                <a:srgbClr val="434343"/>
              </a:solidFill>
              <a:latin typeface="Times New Roman"/>
              <a:ea typeface="Times New Roman"/>
              <a:cs typeface="Times New Roman"/>
              <a:sym typeface="Times New Roman"/>
            </a:endParaRPr>
          </a:p>
          <a:p>
            <a:pPr indent="-711200" lvl="0" marL="914400" rtl="0" algn="l">
              <a:spcBef>
                <a:spcPts val="0"/>
              </a:spcBef>
              <a:spcAft>
                <a:spcPts val="0"/>
              </a:spcAft>
              <a:buClr>
                <a:srgbClr val="434343"/>
              </a:buClr>
              <a:buSzPts val="4000"/>
              <a:buFont typeface="Times New Roman"/>
              <a:buChar char="●"/>
            </a:pPr>
            <a:r>
              <a:rPr lang="en" sz="4000">
                <a:solidFill>
                  <a:srgbClr val="434343"/>
                </a:solidFill>
                <a:latin typeface="Times New Roman"/>
                <a:ea typeface="Times New Roman"/>
                <a:cs typeface="Times New Roman"/>
                <a:sym typeface="Times New Roman"/>
              </a:rPr>
              <a:t>100% had ZERO deficits </a:t>
            </a:r>
            <a:br>
              <a:rPr lang="en" sz="4000">
                <a:solidFill>
                  <a:srgbClr val="434343"/>
                </a:solidFill>
                <a:latin typeface="Times New Roman"/>
                <a:ea typeface="Times New Roman"/>
                <a:cs typeface="Times New Roman"/>
                <a:sym typeface="Times New Roman"/>
              </a:rPr>
            </a:br>
            <a:r>
              <a:rPr lang="en" sz="4000">
                <a:solidFill>
                  <a:srgbClr val="434343"/>
                </a:solidFill>
                <a:latin typeface="Times New Roman"/>
                <a:ea typeface="Times New Roman"/>
                <a:cs typeface="Times New Roman"/>
                <a:sym typeface="Times New Roman"/>
              </a:rPr>
              <a:t>(no weakness, speech issues, etc.)</a:t>
            </a:r>
            <a:endParaRPr sz="4000">
              <a:solidFill>
                <a:srgbClr val="434343"/>
              </a:solidFill>
              <a:latin typeface="Times New Roman"/>
              <a:ea typeface="Times New Roman"/>
              <a:cs typeface="Times New Roman"/>
              <a:sym typeface="Times New Roman"/>
            </a:endParaRPr>
          </a:p>
        </p:txBody>
      </p:sp>
      <p:pic>
        <p:nvPicPr>
          <p:cNvPr descr="Services for Seniors | Gateways Community Services" id="180" name="Google Shape;180;p26"/>
          <p:cNvPicPr preferRelativeResize="0"/>
          <p:nvPr/>
        </p:nvPicPr>
        <p:blipFill rotWithShape="1">
          <a:blip r:embed="rId4">
            <a:alphaModFix/>
          </a:blip>
          <a:srcRect b="0" l="0" r="0" t="0"/>
          <a:stretch/>
        </p:blipFill>
        <p:spPr>
          <a:xfrm>
            <a:off x="9377746" y="1821103"/>
            <a:ext cx="8591150" cy="4725149"/>
          </a:xfrm>
          <a:prstGeom prst="rect">
            <a:avLst/>
          </a:prstGeom>
          <a:noFill/>
          <a:ln>
            <a:noFill/>
          </a:ln>
        </p:spPr>
      </p:pic>
      <p:pic>
        <p:nvPicPr>
          <p:cNvPr id="181" name="Google Shape;181;p26"/>
          <p:cNvPicPr preferRelativeResize="0"/>
          <p:nvPr/>
        </p:nvPicPr>
        <p:blipFill rotWithShape="1">
          <a:blip r:embed="rId5">
            <a:alphaModFix/>
          </a:blip>
          <a:srcRect b="0" l="0" r="0" t="0"/>
          <a:stretch/>
        </p:blipFill>
        <p:spPr>
          <a:xfrm>
            <a:off x="1672816" y="7957708"/>
            <a:ext cx="8915400" cy="18097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7"/>
          <p:cNvSpPr txBox="1"/>
          <p:nvPr>
            <p:ph type="title"/>
          </p:nvPr>
        </p:nvSpPr>
        <p:spPr>
          <a:xfrm>
            <a:off x="623400" y="890050"/>
            <a:ext cx="17041200" cy="1145400"/>
          </a:xfrm>
          <a:prstGeom prst="rect">
            <a:avLst/>
          </a:prstGeom>
        </p:spPr>
        <p:txBody>
          <a:bodyPr anchorCtr="0" anchor="t" bIns="182850" lIns="182850" spcFirstLastPara="1" rIns="182850" wrap="square" tIns="182850">
            <a:noAutofit/>
          </a:bodyPr>
          <a:lstStyle/>
          <a:p>
            <a:pPr indent="0" lvl="0" marL="0" rtl="0" algn="l">
              <a:spcBef>
                <a:spcPts val="0"/>
              </a:spcBef>
              <a:spcAft>
                <a:spcPts val="0"/>
              </a:spcAft>
              <a:buNone/>
            </a:pPr>
            <a:r>
              <a:rPr b="1" lang="en">
                <a:solidFill>
                  <a:srgbClr val="000000"/>
                </a:solidFill>
                <a:latin typeface="Georgia"/>
                <a:ea typeface="Georgia"/>
                <a:cs typeface="Georgia"/>
                <a:sym typeface="Georgia"/>
              </a:rPr>
              <a:t>The Goal</a:t>
            </a:r>
            <a:endParaRPr b="1">
              <a:solidFill>
                <a:srgbClr val="000000"/>
              </a:solidFill>
              <a:latin typeface="Georgia"/>
              <a:ea typeface="Georgia"/>
              <a:cs typeface="Georgia"/>
              <a:sym typeface="Georgia"/>
            </a:endParaRPr>
          </a:p>
        </p:txBody>
      </p:sp>
      <p:sp>
        <p:nvSpPr>
          <p:cNvPr id="187" name="Google Shape;187;p27"/>
          <p:cNvSpPr txBox="1"/>
          <p:nvPr>
            <p:ph idx="1" type="body"/>
          </p:nvPr>
        </p:nvSpPr>
        <p:spPr>
          <a:xfrm>
            <a:off x="1672800" y="2457350"/>
            <a:ext cx="15322200" cy="6832800"/>
          </a:xfrm>
          <a:prstGeom prst="rect">
            <a:avLst/>
          </a:prstGeom>
          <a:ln cap="flat" cmpd="sng" w="9525">
            <a:solidFill>
              <a:srgbClr val="FFFFFF"/>
            </a:solidFill>
            <a:prstDash val="solid"/>
            <a:round/>
            <a:headEnd len="sm" w="sm" type="none"/>
            <a:tailEnd len="sm" w="sm" type="none"/>
          </a:ln>
        </p:spPr>
        <p:txBody>
          <a:bodyPr anchorCtr="0" anchor="t" bIns="182850" lIns="182850" spcFirstLastPara="1" rIns="182850" wrap="square" tIns="182850">
            <a:noAutofit/>
          </a:bodyPr>
          <a:lstStyle/>
          <a:p>
            <a:pPr indent="-838200" lvl="0" marL="914400" rtl="0" algn="l">
              <a:lnSpc>
                <a:spcPct val="150000"/>
              </a:lnSpc>
              <a:spcBef>
                <a:spcPts val="0"/>
              </a:spcBef>
              <a:spcAft>
                <a:spcPts val="0"/>
              </a:spcAft>
              <a:buClr>
                <a:srgbClr val="434343"/>
              </a:buClr>
              <a:buSzPts val="6000"/>
              <a:buFont typeface="Times New Roman"/>
              <a:buAutoNum type="arabicPeriod"/>
            </a:pPr>
            <a:r>
              <a:rPr b="1" lang="en" sz="6000">
                <a:solidFill>
                  <a:srgbClr val="434343"/>
                </a:solidFill>
                <a:latin typeface="Times New Roman"/>
                <a:ea typeface="Times New Roman"/>
                <a:cs typeface="Times New Roman"/>
                <a:sym typeface="Times New Roman"/>
              </a:rPr>
              <a:t>Spot a stroke</a:t>
            </a:r>
            <a:endParaRPr b="1" sz="6000">
              <a:solidFill>
                <a:srgbClr val="434343"/>
              </a:solidFill>
              <a:latin typeface="Times New Roman"/>
              <a:ea typeface="Times New Roman"/>
              <a:cs typeface="Times New Roman"/>
              <a:sym typeface="Times New Roman"/>
            </a:endParaRPr>
          </a:p>
          <a:p>
            <a:pPr indent="-838200" lvl="0" marL="914400" rtl="0" algn="l">
              <a:lnSpc>
                <a:spcPct val="150000"/>
              </a:lnSpc>
              <a:spcBef>
                <a:spcPts val="0"/>
              </a:spcBef>
              <a:spcAft>
                <a:spcPts val="0"/>
              </a:spcAft>
              <a:buClr>
                <a:srgbClr val="434343"/>
              </a:buClr>
              <a:buSzPts val="6000"/>
              <a:buFont typeface="Times New Roman"/>
              <a:buAutoNum type="arabicPeriod"/>
            </a:pPr>
            <a:r>
              <a:rPr b="1" lang="en" sz="6000">
                <a:solidFill>
                  <a:srgbClr val="434343"/>
                </a:solidFill>
                <a:latin typeface="Times New Roman"/>
                <a:ea typeface="Times New Roman"/>
                <a:cs typeface="Times New Roman"/>
                <a:sym typeface="Times New Roman"/>
              </a:rPr>
              <a:t>Stop a Stroke</a:t>
            </a:r>
            <a:endParaRPr b="1" sz="6000">
              <a:solidFill>
                <a:srgbClr val="434343"/>
              </a:solidFill>
              <a:latin typeface="Times New Roman"/>
              <a:ea typeface="Times New Roman"/>
              <a:cs typeface="Times New Roman"/>
              <a:sym typeface="Times New Roman"/>
            </a:endParaRPr>
          </a:p>
          <a:p>
            <a:pPr indent="-838200" lvl="0" marL="914400" rtl="0" algn="l">
              <a:lnSpc>
                <a:spcPct val="150000"/>
              </a:lnSpc>
              <a:spcBef>
                <a:spcPts val="0"/>
              </a:spcBef>
              <a:spcAft>
                <a:spcPts val="0"/>
              </a:spcAft>
              <a:buClr>
                <a:srgbClr val="434343"/>
              </a:buClr>
              <a:buSzPts val="6000"/>
              <a:buFont typeface="Times New Roman"/>
              <a:buAutoNum type="arabicPeriod"/>
            </a:pPr>
            <a:r>
              <a:rPr b="1" lang="en" sz="6000">
                <a:solidFill>
                  <a:srgbClr val="434343"/>
                </a:solidFill>
                <a:latin typeface="Times New Roman"/>
                <a:ea typeface="Times New Roman"/>
                <a:cs typeface="Times New Roman"/>
                <a:sym typeface="Times New Roman"/>
              </a:rPr>
              <a:t>SAVE A LIFE!</a:t>
            </a:r>
            <a:endParaRPr b="1" sz="6000">
              <a:solidFill>
                <a:srgbClr val="434343"/>
              </a:solidFill>
              <a:latin typeface="Times New Roman"/>
              <a:ea typeface="Times New Roman"/>
              <a:cs typeface="Times New Roman"/>
              <a:sym typeface="Times New Roman"/>
            </a:endParaRPr>
          </a:p>
          <a:p>
            <a:pPr indent="0" lvl="0" marL="0" rtl="0" algn="l">
              <a:spcBef>
                <a:spcPts val="3200"/>
              </a:spcBef>
              <a:spcAft>
                <a:spcPts val="3200"/>
              </a:spcAft>
              <a:buNone/>
            </a:pPr>
            <a:r>
              <a:rPr lang="en">
                <a:solidFill>
                  <a:srgbClr val="434343"/>
                </a:solidFill>
                <a:latin typeface="Times New Roman"/>
                <a:ea typeface="Times New Roman"/>
                <a:cs typeface="Times New Roman"/>
                <a:sym typeface="Times New Roman"/>
              </a:rPr>
              <a:t>To summarize, you leave here today with the knowledge and confidence to spot a stroke, stop a stroke and save a life.</a:t>
            </a:r>
            <a:endParaRPr>
              <a:solidFill>
                <a:srgbClr val="434343"/>
              </a:solidFill>
              <a:latin typeface="Times New Roman"/>
              <a:ea typeface="Times New Roman"/>
              <a:cs typeface="Times New Roman"/>
              <a:sym typeface="Times New Roman"/>
            </a:endParaRPr>
          </a:p>
        </p:txBody>
      </p:sp>
      <p:cxnSp>
        <p:nvCxnSpPr>
          <p:cNvPr id="188" name="Google Shape;188;p27"/>
          <p:cNvCxnSpPr/>
          <p:nvPr/>
        </p:nvCxnSpPr>
        <p:spPr>
          <a:xfrm>
            <a:off x="4477300" y="1596300"/>
            <a:ext cx="13840200" cy="0"/>
          </a:xfrm>
          <a:prstGeom prst="straightConnector1">
            <a:avLst/>
          </a:prstGeom>
          <a:noFill/>
          <a:ln cap="flat" cmpd="sng" w="28575">
            <a:solidFill>
              <a:srgbClr val="CC0000"/>
            </a:solidFill>
            <a:prstDash val="solid"/>
            <a:round/>
            <a:headEnd len="med" w="med" type="none"/>
            <a:tailEnd len="med" w="med" type="none"/>
          </a:ln>
        </p:spPr>
      </p:cxnSp>
      <p:pic>
        <p:nvPicPr>
          <p:cNvPr id="189" name="Google Shape;189;p27"/>
          <p:cNvPicPr preferRelativeResize="0"/>
          <p:nvPr/>
        </p:nvPicPr>
        <p:blipFill>
          <a:blip r:embed="rId3">
            <a:alphaModFix/>
          </a:blip>
          <a:stretch>
            <a:fillRect/>
          </a:stretch>
        </p:blipFill>
        <p:spPr>
          <a:xfrm>
            <a:off x="12343099" y="9133827"/>
            <a:ext cx="5625798" cy="7974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8"/>
          <p:cNvSpPr txBox="1"/>
          <p:nvPr>
            <p:ph type="title"/>
          </p:nvPr>
        </p:nvSpPr>
        <p:spPr>
          <a:xfrm>
            <a:off x="623400" y="890050"/>
            <a:ext cx="17041200" cy="1145400"/>
          </a:xfrm>
          <a:prstGeom prst="rect">
            <a:avLst/>
          </a:prstGeom>
        </p:spPr>
        <p:txBody>
          <a:bodyPr anchorCtr="0" anchor="t" bIns="182850" lIns="182850" spcFirstLastPara="1" rIns="182850" wrap="square" tIns="182850">
            <a:noAutofit/>
          </a:bodyPr>
          <a:lstStyle/>
          <a:p>
            <a:pPr indent="0" lvl="0" marL="0" rtl="0" algn="l">
              <a:spcBef>
                <a:spcPts val="0"/>
              </a:spcBef>
              <a:spcAft>
                <a:spcPts val="0"/>
              </a:spcAft>
              <a:buNone/>
            </a:pPr>
            <a:r>
              <a:rPr b="1" lang="en">
                <a:solidFill>
                  <a:srgbClr val="000000"/>
                </a:solidFill>
                <a:latin typeface="Georgia"/>
                <a:ea typeface="Georgia"/>
                <a:cs typeface="Georgia"/>
                <a:sym typeface="Georgia"/>
              </a:rPr>
              <a:t>Free Resources</a:t>
            </a:r>
            <a:endParaRPr b="1">
              <a:solidFill>
                <a:srgbClr val="000000"/>
              </a:solidFill>
              <a:latin typeface="Georgia"/>
              <a:ea typeface="Georgia"/>
              <a:cs typeface="Georgia"/>
              <a:sym typeface="Georgia"/>
            </a:endParaRPr>
          </a:p>
        </p:txBody>
      </p:sp>
      <p:cxnSp>
        <p:nvCxnSpPr>
          <p:cNvPr id="195" name="Google Shape;195;p28"/>
          <p:cNvCxnSpPr/>
          <p:nvPr/>
        </p:nvCxnSpPr>
        <p:spPr>
          <a:xfrm>
            <a:off x="6738100" y="1596300"/>
            <a:ext cx="11578800" cy="0"/>
          </a:xfrm>
          <a:prstGeom prst="straightConnector1">
            <a:avLst/>
          </a:prstGeom>
          <a:noFill/>
          <a:ln cap="flat" cmpd="sng" w="28575">
            <a:solidFill>
              <a:srgbClr val="FFD966"/>
            </a:solidFill>
            <a:prstDash val="solid"/>
            <a:round/>
            <a:headEnd len="med" w="med" type="none"/>
            <a:tailEnd len="med" w="med" type="none"/>
          </a:ln>
        </p:spPr>
      </p:cxnSp>
      <p:pic>
        <p:nvPicPr>
          <p:cNvPr id="196" name="Google Shape;196;p28"/>
          <p:cNvPicPr preferRelativeResize="0"/>
          <p:nvPr/>
        </p:nvPicPr>
        <p:blipFill>
          <a:blip r:embed="rId3">
            <a:alphaModFix/>
          </a:blip>
          <a:stretch>
            <a:fillRect/>
          </a:stretch>
        </p:blipFill>
        <p:spPr>
          <a:xfrm>
            <a:off x="12343099" y="9133827"/>
            <a:ext cx="5625798" cy="797450"/>
          </a:xfrm>
          <a:prstGeom prst="rect">
            <a:avLst/>
          </a:prstGeom>
          <a:noFill/>
          <a:ln>
            <a:noFill/>
          </a:ln>
        </p:spPr>
      </p:pic>
      <p:sp>
        <p:nvSpPr>
          <p:cNvPr id="197" name="Google Shape;197;p28"/>
          <p:cNvSpPr txBox="1"/>
          <p:nvPr>
            <p:ph idx="1" type="body"/>
          </p:nvPr>
        </p:nvSpPr>
        <p:spPr>
          <a:xfrm>
            <a:off x="623400" y="2193550"/>
            <a:ext cx="11719800" cy="7474200"/>
          </a:xfrm>
          <a:prstGeom prst="rect">
            <a:avLst/>
          </a:prstGeom>
          <a:ln cap="flat" cmpd="sng" w="9525">
            <a:solidFill>
              <a:srgbClr val="FFFFFF"/>
            </a:solidFill>
            <a:prstDash val="solid"/>
            <a:round/>
            <a:headEnd len="sm" w="sm" type="none"/>
            <a:tailEnd len="sm" w="sm" type="none"/>
          </a:ln>
        </p:spPr>
        <p:txBody>
          <a:bodyPr anchorCtr="0" anchor="t" bIns="182850" lIns="182850" spcFirstLastPara="1" rIns="182850" wrap="square" tIns="182850">
            <a:noAutofit/>
          </a:bodyPr>
          <a:lstStyle/>
          <a:p>
            <a:pPr indent="0" lvl="0" marL="0" rtl="0" algn="l">
              <a:spcBef>
                <a:spcPts val="0"/>
              </a:spcBef>
              <a:spcAft>
                <a:spcPts val="0"/>
              </a:spcAft>
              <a:buNone/>
            </a:pPr>
            <a:r>
              <a:rPr lang="en" sz="4000">
                <a:solidFill>
                  <a:srgbClr val="434343"/>
                </a:solidFill>
                <a:latin typeface="Times New Roman"/>
                <a:ea typeface="Times New Roman"/>
                <a:cs typeface="Times New Roman"/>
                <a:sym typeface="Times New Roman"/>
              </a:rPr>
              <a:t>Simple, easy guidance of how to spot as stroke, </a:t>
            </a:r>
            <a:br>
              <a:rPr lang="en" sz="4000">
                <a:solidFill>
                  <a:srgbClr val="434343"/>
                </a:solidFill>
                <a:latin typeface="Times New Roman"/>
                <a:ea typeface="Times New Roman"/>
                <a:cs typeface="Times New Roman"/>
                <a:sym typeface="Times New Roman"/>
              </a:rPr>
            </a:br>
            <a:r>
              <a:rPr lang="en" sz="4000">
                <a:solidFill>
                  <a:srgbClr val="434343"/>
                </a:solidFill>
                <a:latin typeface="Times New Roman"/>
                <a:ea typeface="Times New Roman"/>
                <a:cs typeface="Times New Roman"/>
                <a:sym typeface="Times New Roman"/>
              </a:rPr>
              <a:t>stop a stroke and save a life are available for </a:t>
            </a:r>
            <a:br>
              <a:rPr lang="en" sz="4000">
                <a:solidFill>
                  <a:srgbClr val="434343"/>
                </a:solidFill>
                <a:latin typeface="Times New Roman"/>
                <a:ea typeface="Times New Roman"/>
                <a:cs typeface="Times New Roman"/>
                <a:sym typeface="Times New Roman"/>
              </a:rPr>
            </a:br>
            <a:r>
              <a:rPr lang="en" sz="4000">
                <a:solidFill>
                  <a:srgbClr val="434343"/>
                </a:solidFill>
                <a:latin typeface="Times New Roman"/>
                <a:ea typeface="Times New Roman"/>
                <a:cs typeface="Times New Roman"/>
                <a:sym typeface="Times New Roman"/>
              </a:rPr>
              <a:t>FREE download. Flyers, wallet cards, and links </a:t>
            </a:r>
            <a:br>
              <a:rPr lang="en" sz="4000">
                <a:solidFill>
                  <a:srgbClr val="434343"/>
                </a:solidFill>
                <a:latin typeface="Times New Roman"/>
                <a:ea typeface="Times New Roman"/>
                <a:cs typeface="Times New Roman"/>
                <a:sym typeface="Times New Roman"/>
              </a:rPr>
            </a:br>
            <a:r>
              <a:rPr lang="en" sz="4000">
                <a:solidFill>
                  <a:srgbClr val="434343"/>
                </a:solidFill>
                <a:latin typeface="Times New Roman"/>
                <a:ea typeface="Times New Roman"/>
                <a:cs typeface="Times New Roman"/>
                <a:sym typeface="Times New Roman"/>
              </a:rPr>
              <a:t>to other resources are also available. </a:t>
            </a:r>
            <a:endParaRPr sz="4000">
              <a:solidFill>
                <a:srgbClr val="434343"/>
              </a:solidFill>
              <a:latin typeface="Times New Roman"/>
              <a:ea typeface="Times New Roman"/>
              <a:cs typeface="Times New Roman"/>
              <a:sym typeface="Times New Roman"/>
            </a:endParaRPr>
          </a:p>
          <a:p>
            <a:pPr indent="0" lvl="0" marL="0" rtl="0" algn="l">
              <a:spcBef>
                <a:spcPts val="3200"/>
              </a:spcBef>
              <a:spcAft>
                <a:spcPts val="0"/>
              </a:spcAft>
              <a:buNone/>
            </a:pPr>
            <a:r>
              <a:rPr b="1" lang="en" sz="4000">
                <a:solidFill>
                  <a:srgbClr val="434343"/>
                </a:solidFill>
                <a:latin typeface="Times New Roman"/>
                <a:ea typeface="Times New Roman"/>
                <a:cs typeface="Times New Roman"/>
                <a:sym typeface="Times New Roman"/>
              </a:rPr>
              <a:t>If each of you tells just one person, you will </a:t>
            </a:r>
            <a:br>
              <a:rPr b="1" lang="en" sz="4000">
                <a:solidFill>
                  <a:srgbClr val="434343"/>
                </a:solidFill>
                <a:latin typeface="Times New Roman"/>
                <a:ea typeface="Times New Roman"/>
                <a:cs typeface="Times New Roman"/>
                <a:sym typeface="Times New Roman"/>
              </a:rPr>
            </a:br>
            <a:r>
              <a:rPr b="1" lang="en" sz="4000">
                <a:solidFill>
                  <a:srgbClr val="434343"/>
                </a:solidFill>
                <a:latin typeface="Times New Roman"/>
                <a:ea typeface="Times New Roman"/>
                <a:cs typeface="Times New Roman"/>
                <a:sym typeface="Times New Roman"/>
              </a:rPr>
              <a:t>make a difference.</a:t>
            </a:r>
            <a:endParaRPr b="1" sz="4000">
              <a:solidFill>
                <a:srgbClr val="434343"/>
              </a:solidFill>
              <a:latin typeface="Times New Roman"/>
              <a:ea typeface="Times New Roman"/>
              <a:cs typeface="Times New Roman"/>
              <a:sym typeface="Times New Roman"/>
            </a:endParaRPr>
          </a:p>
          <a:p>
            <a:pPr indent="0" lvl="0" marL="0" rtl="0" algn="l">
              <a:lnSpc>
                <a:spcPct val="100000"/>
              </a:lnSpc>
              <a:spcBef>
                <a:spcPts val="3200"/>
              </a:spcBef>
              <a:spcAft>
                <a:spcPts val="3200"/>
              </a:spcAft>
              <a:buNone/>
            </a:pPr>
            <a:r>
              <a:rPr b="1" lang="en" sz="4000">
                <a:solidFill>
                  <a:srgbClr val="434343"/>
                </a:solidFill>
                <a:latin typeface="Times New Roman"/>
                <a:ea typeface="Times New Roman"/>
                <a:cs typeface="Times New Roman"/>
                <a:sym typeface="Times New Roman"/>
              </a:rPr>
              <a:t>Visit:</a:t>
            </a:r>
            <a:br>
              <a:rPr b="1" lang="en" sz="4000">
                <a:solidFill>
                  <a:srgbClr val="434343"/>
                </a:solidFill>
                <a:latin typeface="Times New Roman"/>
                <a:ea typeface="Times New Roman"/>
                <a:cs typeface="Times New Roman"/>
                <a:sym typeface="Times New Roman"/>
              </a:rPr>
            </a:br>
            <a:r>
              <a:rPr lang="en" sz="3200" u="sng">
                <a:solidFill>
                  <a:schemeClr val="hlink"/>
                </a:solidFill>
                <a:hlinkClick r:id="rId4"/>
              </a:rPr>
              <a:t>miemss.org/home/hospitals/stroke-resources/stay-stroke-smart</a:t>
            </a:r>
            <a:endParaRPr sz="3200">
              <a:solidFill>
                <a:srgbClr val="434343"/>
              </a:solidFill>
            </a:endParaRPr>
          </a:p>
        </p:txBody>
      </p:sp>
      <p:pic>
        <p:nvPicPr>
          <p:cNvPr descr="Logo, company name&#10;&#10;Description automatically generated" id="198" name="Google Shape;198;p28"/>
          <p:cNvPicPr preferRelativeResize="0"/>
          <p:nvPr/>
        </p:nvPicPr>
        <p:blipFill rotWithShape="1">
          <a:blip r:embed="rId5">
            <a:alphaModFix/>
          </a:blip>
          <a:srcRect b="0" l="0" r="0" t="0"/>
          <a:stretch/>
        </p:blipFill>
        <p:spPr>
          <a:xfrm>
            <a:off x="12442775" y="1898375"/>
            <a:ext cx="5426448" cy="693340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type="title"/>
          </p:nvPr>
        </p:nvSpPr>
        <p:spPr>
          <a:xfrm>
            <a:off x="623400" y="890050"/>
            <a:ext cx="17041200" cy="1145400"/>
          </a:xfrm>
          <a:prstGeom prst="rect">
            <a:avLst/>
          </a:prstGeom>
        </p:spPr>
        <p:txBody>
          <a:bodyPr anchorCtr="0" anchor="t" bIns="182850" lIns="182850" spcFirstLastPara="1" rIns="182850" wrap="square" tIns="182850">
            <a:noAutofit/>
          </a:bodyPr>
          <a:lstStyle/>
          <a:p>
            <a:pPr indent="0" lvl="0" marL="0" rtl="0" algn="l">
              <a:spcBef>
                <a:spcPts val="0"/>
              </a:spcBef>
              <a:spcAft>
                <a:spcPts val="0"/>
              </a:spcAft>
              <a:buNone/>
            </a:pPr>
            <a:r>
              <a:rPr b="1" lang="en">
                <a:solidFill>
                  <a:srgbClr val="000000"/>
                </a:solidFill>
                <a:latin typeface="Georgia"/>
                <a:ea typeface="Georgia"/>
                <a:cs typeface="Georgia"/>
                <a:sym typeface="Georgia"/>
              </a:rPr>
              <a:t>Statistics</a:t>
            </a:r>
            <a:endParaRPr b="1">
              <a:solidFill>
                <a:srgbClr val="000000"/>
              </a:solidFill>
              <a:latin typeface="Georgia"/>
              <a:ea typeface="Georgia"/>
              <a:cs typeface="Georgia"/>
              <a:sym typeface="Georgia"/>
            </a:endParaRPr>
          </a:p>
        </p:txBody>
      </p:sp>
      <p:sp>
        <p:nvSpPr>
          <p:cNvPr id="69" name="Google Shape;69;p14"/>
          <p:cNvSpPr txBox="1"/>
          <p:nvPr>
            <p:ph idx="1" type="body"/>
          </p:nvPr>
        </p:nvSpPr>
        <p:spPr>
          <a:xfrm>
            <a:off x="1672800" y="2457350"/>
            <a:ext cx="15322200" cy="6832800"/>
          </a:xfrm>
          <a:prstGeom prst="rect">
            <a:avLst/>
          </a:prstGeom>
          <a:ln cap="flat" cmpd="sng" w="9525">
            <a:solidFill>
              <a:srgbClr val="FFFFFF"/>
            </a:solidFill>
            <a:prstDash val="solid"/>
            <a:round/>
            <a:headEnd len="sm" w="sm" type="none"/>
            <a:tailEnd len="sm" w="sm" type="none"/>
          </a:ln>
        </p:spPr>
        <p:txBody>
          <a:bodyPr anchorCtr="0" anchor="t" bIns="182850" lIns="182850" spcFirstLastPara="1" rIns="182850" wrap="square" tIns="182850">
            <a:noAutofit/>
          </a:bodyPr>
          <a:lstStyle/>
          <a:p>
            <a:pPr indent="0" lvl="0" marL="0" rtl="0" algn="ctr">
              <a:spcBef>
                <a:spcPts val="0"/>
              </a:spcBef>
              <a:spcAft>
                <a:spcPts val="0"/>
              </a:spcAft>
              <a:buNone/>
            </a:pPr>
            <a:r>
              <a:rPr b="1" lang="en" sz="4000">
                <a:solidFill>
                  <a:srgbClr val="CC0000"/>
                </a:solidFill>
                <a:latin typeface="Times New Roman"/>
                <a:ea typeface="Times New Roman"/>
                <a:cs typeface="Times New Roman"/>
                <a:sym typeface="Times New Roman"/>
              </a:rPr>
              <a:t>1 in 6</a:t>
            </a:r>
            <a:r>
              <a:rPr b="1" lang="en" sz="4000">
                <a:solidFill>
                  <a:srgbClr val="434343"/>
                </a:solidFill>
                <a:latin typeface="Times New Roman"/>
                <a:ea typeface="Times New Roman"/>
                <a:cs typeface="Times New Roman"/>
                <a:sym typeface="Times New Roman"/>
              </a:rPr>
              <a:t> of us will suffer a stroke in our lifetime</a:t>
            </a:r>
            <a:endParaRPr b="1" sz="4000">
              <a:solidFill>
                <a:srgbClr val="434343"/>
              </a:solidFill>
              <a:latin typeface="Times New Roman"/>
              <a:ea typeface="Times New Roman"/>
              <a:cs typeface="Times New Roman"/>
              <a:sym typeface="Times New Roman"/>
            </a:endParaRPr>
          </a:p>
          <a:p>
            <a:pPr indent="0" lvl="0" marL="0" rtl="0" algn="ctr">
              <a:spcBef>
                <a:spcPts val="3200"/>
              </a:spcBef>
              <a:spcAft>
                <a:spcPts val="0"/>
              </a:spcAft>
              <a:buNone/>
            </a:pPr>
            <a:r>
              <a:rPr b="1" lang="en" sz="4000">
                <a:solidFill>
                  <a:srgbClr val="434343"/>
                </a:solidFill>
                <a:latin typeface="Times New Roman"/>
                <a:ea typeface="Times New Roman"/>
                <a:cs typeface="Times New Roman"/>
                <a:sym typeface="Times New Roman"/>
              </a:rPr>
              <a:t>Someone in the U.S. suffers a stroke </a:t>
            </a:r>
            <a:r>
              <a:rPr b="1" lang="en" sz="4000">
                <a:solidFill>
                  <a:srgbClr val="CC0000"/>
                </a:solidFill>
                <a:latin typeface="Times New Roman"/>
                <a:ea typeface="Times New Roman"/>
                <a:cs typeface="Times New Roman"/>
                <a:sym typeface="Times New Roman"/>
              </a:rPr>
              <a:t>every 40 seconds</a:t>
            </a:r>
            <a:endParaRPr b="1" sz="4000">
              <a:solidFill>
                <a:srgbClr val="CC0000"/>
              </a:solidFill>
              <a:latin typeface="Times New Roman"/>
              <a:ea typeface="Times New Roman"/>
              <a:cs typeface="Times New Roman"/>
              <a:sym typeface="Times New Roman"/>
            </a:endParaRPr>
          </a:p>
          <a:p>
            <a:pPr indent="0" lvl="0" marL="0" rtl="0" algn="ctr">
              <a:spcBef>
                <a:spcPts val="3200"/>
              </a:spcBef>
              <a:spcAft>
                <a:spcPts val="0"/>
              </a:spcAft>
              <a:buNone/>
            </a:pPr>
            <a:r>
              <a:rPr b="1" lang="en" sz="4000">
                <a:solidFill>
                  <a:srgbClr val="434343"/>
                </a:solidFill>
                <a:latin typeface="Times New Roman"/>
                <a:ea typeface="Times New Roman"/>
                <a:cs typeface="Times New Roman"/>
                <a:sym typeface="Times New Roman"/>
              </a:rPr>
              <a:t>Someone dies </a:t>
            </a:r>
            <a:r>
              <a:rPr b="1" lang="en" sz="4000">
                <a:solidFill>
                  <a:srgbClr val="CC0000"/>
                </a:solidFill>
                <a:latin typeface="Times New Roman"/>
                <a:ea typeface="Times New Roman"/>
                <a:cs typeface="Times New Roman"/>
                <a:sym typeface="Times New Roman"/>
              </a:rPr>
              <a:t>every 4 minutes</a:t>
            </a:r>
            <a:r>
              <a:rPr b="1" lang="en" sz="4000">
                <a:solidFill>
                  <a:srgbClr val="434343"/>
                </a:solidFill>
                <a:latin typeface="Times New Roman"/>
                <a:ea typeface="Times New Roman"/>
                <a:cs typeface="Times New Roman"/>
                <a:sym typeface="Times New Roman"/>
              </a:rPr>
              <a:t> from stroke</a:t>
            </a:r>
            <a:endParaRPr b="1" sz="4000">
              <a:solidFill>
                <a:srgbClr val="434343"/>
              </a:solidFill>
              <a:latin typeface="Times New Roman"/>
              <a:ea typeface="Times New Roman"/>
              <a:cs typeface="Times New Roman"/>
              <a:sym typeface="Times New Roman"/>
            </a:endParaRPr>
          </a:p>
          <a:p>
            <a:pPr indent="0" lvl="0" marL="0" rtl="0" algn="ctr">
              <a:spcBef>
                <a:spcPts val="3200"/>
              </a:spcBef>
              <a:spcAft>
                <a:spcPts val="3200"/>
              </a:spcAft>
              <a:buNone/>
            </a:pPr>
            <a:r>
              <a:rPr b="1" lang="en" sz="4000">
                <a:solidFill>
                  <a:srgbClr val="CC0000"/>
                </a:solidFill>
                <a:latin typeface="Times New Roman"/>
                <a:ea typeface="Times New Roman"/>
                <a:cs typeface="Times New Roman"/>
                <a:sym typeface="Times New Roman"/>
              </a:rPr>
              <a:t>2 million brain cells die</a:t>
            </a:r>
            <a:r>
              <a:rPr b="1" lang="en" sz="4000">
                <a:solidFill>
                  <a:srgbClr val="434343"/>
                </a:solidFill>
                <a:latin typeface="Times New Roman"/>
                <a:ea typeface="Times New Roman"/>
                <a:cs typeface="Times New Roman"/>
                <a:sym typeface="Times New Roman"/>
              </a:rPr>
              <a:t> every minute during a stroke</a:t>
            </a:r>
            <a:endParaRPr b="1" sz="4000">
              <a:solidFill>
                <a:srgbClr val="434343"/>
              </a:solidFill>
              <a:latin typeface="Times New Roman"/>
              <a:ea typeface="Times New Roman"/>
              <a:cs typeface="Times New Roman"/>
              <a:sym typeface="Times New Roman"/>
            </a:endParaRPr>
          </a:p>
        </p:txBody>
      </p:sp>
      <p:cxnSp>
        <p:nvCxnSpPr>
          <p:cNvPr id="70" name="Google Shape;70;p14"/>
          <p:cNvCxnSpPr/>
          <p:nvPr/>
        </p:nvCxnSpPr>
        <p:spPr>
          <a:xfrm>
            <a:off x="5545800" y="1596300"/>
            <a:ext cx="12771600" cy="0"/>
          </a:xfrm>
          <a:prstGeom prst="straightConnector1">
            <a:avLst/>
          </a:prstGeom>
          <a:noFill/>
          <a:ln cap="flat" cmpd="sng" w="28575">
            <a:solidFill>
              <a:srgbClr val="980000"/>
            </a:solidFill>
            <a:prstDash val="solid"/>
            <a:round/>
            <a:headEnd len="med" w="med" type="none"/>
            <a:tailEnd len="med" w="med" type="none"/>
          </a:ln>
        </p:spPr>
      </p:cxnSp>
      <p:pic>
        <p:nvPicPr>
          <p:cNvPr id="71" name="Google Shape;71;p14"/>
          <p:cNvPicPr preferRelativeResize="0"/>
          <p:nvPr/>
        </p:nvPicPr>
        <p:blipFill>
          <a:blip r:embed="rId3">
            <a:alphaModFix/>
          </a:blip>
          <a:stretch>
            <a:fillRect/>
          </a:stretch>
        </p:blipFill>
        <p:spPr>
          <a:xfrm>
            <a:off x="12343099" y="9133827"/>
            <a:ext cx="5625798" cy="797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type="title"/>
          </p:nvPr>
        </p:nvSpPr>
        <p:spPr>
          <a:xfrm>
            <a:off x="623400" y="890050"/>
            <a:ext cx="17041200" cy="1145400"/>
          </a:xfrm>
          <a:prstGeom prst="rect">
            <a:avLst/>
          </a:prstGeom>
        </p:spPr>
        <p:txBody>
          <a:bodyPr anchorCtr="0" anchor="t" bIns="182850" lIns="182850" spcFirstLastPara="1" rIns="182850" wrap="square" tIns="182850">
            <a:noAutofit/>
          </a:bodyPr>
          <a:lstStyle/>
          <a:p>
            <a:pPr indent="0" lvl="0" marL="0" rtl="0" algn="l">
              <a:spcBef>
                <a:spcPts val="0"/>
              </a:spcBef>
              <a:spcAft>
                <a:spcPts val="0"/>
              </a:spcAft>
              <a:buNone/>
            </a:pPr>
            <a:r>
              <a:rPr b="1" lang="en">
                <a:solidFill>
                  <a:srgbClr val="000000"/>
                </a:solidFill>
                <a:latin typeface="Georgia"/>
                <a:ea typeface="Georgia"/>
                <a:cs typeface="Georgia"/>
                <a:sym typeface="Georgia"/>
              </a:rPr>
              <a:t>The Good News</a:t>
            </a:r>
            <a:endParaRPr b="1">
              <a:solidFill>
                <a:srgbClr val="000000"/>
              </a:solidFill>
              <a:latin typeface="Georgia"/>
              <a:ea typeface="Georgia"/>
              <a:cs typeface="Georgia"/>
              <a:sym typeface="Georgia"/>
            </a:endParaRPr>
          </a:p>
        </p:txBody>
      </p:sp>
      <p:sp>
        <p:nvSpPr>
          <p:cNvPr id="77" name="Google Shape;77;p15"/>
          <p:cNvSpPr txBox="1"/>
          <p:nvPr>
            <p:ph idx="1" type="body"/>
          </p:nvPr>
        </p:nvSpPr>
        <p:spPr>
          <a:xfrm>
            <a:off x="1672800" y="2457350"/>
            <a:ext cx="15322200" cy="6832800"/>
          </a:xfrm>
          <a:prstGeom prst="rect">
            <a:avLst/>
          </a:prstGeom>
          <a:ln cap="flat" cmpd="sng" w="9525">
            <a:solidFill>
              <a:srgbClr val="FFFFFF"/>
            </a:solidFill>
            <a:prstDash val="solid"/>
            <a:round/>
            <a:headEnd len="sm" w="sm" type="none"/>
            <a:tailEnd len="sm" w="sm" type="none"/>
          </a:ln>
        </p:spPr>
        <p:txBody>
          <a:bodyPr anchorCtr="0" anchor="t" bIns="182850" lIns="182850" spcFirstLastPara="1" rIns="182850" wrap="square" tIns="182850">
            <a:noAutofit/>
          </a:bodyPr>
          <a:lstStyle/>
          <a:p>
            <a:pPr indent="0" lvl="0" marL="0" rtl="0" algn="l">
              <a:spcBef>
                <a:spcPts val="0"/>
              </a:spcBef>
              <a:spcAft>
                <a:spcPts val="0"/>
              </a:spcAft>
              <a:buNone/>
            </a:pPr>
            <a:r>
              <a:rPr b="1" lang="en" sz="4000">
                <a:solidFill>
                  <a:srgbClr val="434343"/>
                </a:solidFill>
                <a:latin typeface="Times New Roman"/>
                <a:ea typeface="Times New Roman"/>
                <a:cs typeface="Times New Roman"/>
                <a:sym typeface="Times New Roman"/>
              </a:rPr>
              <a:t>Definitive treatment is available!</a:t>
            </a:r>
            <a:endParaRPr b="1" sz="4000">
              <a:solidFill>
                <a:srgbClr val="434343"/>
              </a:solidFill>
              <a:latin typeface="Times New Roman"/>
              <a:ea typeface="Times New Roman"/>
              <a:cs typeface="Times New Roman"/>
              <a:sym typeface="Times New Roman"/>
            </a:endParaRPr>
          </a:p>
          <a:p>
            <a:pPr indent="-711200" lvl="0" marL="914400" rtl="0" algn="l">
              <a:spcBef>
                <a:spcPts val="3200"/>
              </a:spcBef>
              <a:spcAft>
                <a:spcPts val="0"/>
              </a:spcAft>
              <a:buClr>
                <a:srgbClr val="434343"/>
              </a:buClr>
              <a:buSzPts val="4000"/>
              <a:buFont typeface="Times New Roman"/>
              <a:buChar char="●"/>
            </a:pPr>
            <a:r>
              <a:rPr lang="en" sz="4000">
                <a:solidFill>
                  <a:srgbClr val="434343"/>
                </a:solidFill>
                <a:latin typeface="Times New Roman"/>
                <a:ea typeface="Times New Roman"/>
                <a:cs typeface="Times New Roman"/>
                <a:sym typeface="Times New Roman"/>
              </a:rPr>
              <a:t>Getting to the ER within 3 hours can save a life!</a:t>
            </a:r>
            <a:endParaRPr sz="4000">
              <a:solidFill>
                <a:srgbClr val="434343"/>
              </a:solidFill>
              <a:latin typeface="Times New Roman"/>
              <a:ea typeface="Times New Roman"/>
              <a:cs typeface="Times New Roman"/>
              <a:sym typeface="Times New Roman"/>
            </a:endParaRPr>
          </a:p>
          <a:p>
            <a:pPr indent="-711200" lvl="0" marL="914400" rtl="0" algn="l">
              <a:spcBef>
                <a:spcPts val="0"/>
              </a:spcBef>
              <a:spcAft>
                <a:spcPts val="0"/>
              </a:spcAft>
              <a:buClr>
                <a:srgbClr val="434343"/>
              </a:buClr>
              <a:buSzPts val="4000"/>
              <a:buFont typeface="Times New Roman"/>
              <a:buChar char="●"/>
            </a:pPr>
            <a:r>
              <a:rPr lang="en" sz="4000">
                <a:solidFill>
                  <a:srgbClr val="434343"/>
                </a:solidFill>
                <a:latin typeface="Times New Roman"/>
                <a:ea typeface="Times New Roman"/>
                <a:cs typeface="Times New Roman"/>
                <a:sym typeface="Times New Roman"/>
              </a:rPr>
              <a:t>Most people don’t get to treatment in time</a:t>
            </a:r>
            <a:endParaRPr sz="4000">
              <a:solidFill>
                <a:srgbClr val="434343"/>
              </a:solidFill>
              <a:latin typeface="Times New Roman"/>
              <a:ea typeface="Times New Roman"/>
              <a:cs typeface="Times New Roman"/>
              <a:sym typeface="Times New Roman"/>
            </a:endParaRPr>
          </a:p>
          <a:p>
            <a:pPr indent="0" lvl="0" marL="0" rtl="0" algn="l">
              <a:spcBef>
                <a:spcPts val="3200"/>
              </a:spcBef>
              <a:spcAft>
                <a:spcPts val="3200"/>
              </a:spcAft>
              <a:buNone/>
            </a:pPr>
            <a:r>
              <a:t/>
            </a:r>
            <a:endParaRPr>
              <a:solidFill>
                <a:srgbClr val="434343"/>
              </a:solidFill>
              <a:latin typeface="Times New Roman"/>
              <a:ea typeface="Times New Roman"/>
              <a:cs typeface="Times New Roman"/>
              <a:sym typeface="Times New Roman"/>
            </a:endParaRPr>
          </a:p>
        </p:txBody>
      </p:sp>
      <p:cxnSp>
        <p:nvCxnSpPr>
          <p:cNvPr id="78" name="Google Shape;78;p15"/>
          <p:cNvCxnSpPr/>
          <p:nvPr/>
        </p:nvCxnSpPr>
        <p:spPr>
          <a:xfrm>
            <a:off x="6820150" y="1596300"/>
            <a:ext cx="11497200" cy="0"/>
          </a:xfrm>
          <a:prstGeom prst="straightConnector1">
            <a:avLst/>
          </a:prstGeom>
          <a:noFill/>
          <a:ln cap="flat" cmpd="sng" w="28575">
            <a:solidFill>
              <a:srgbClr val="F1C232"/>
            </a:solidFill>
            <a:prstDash val="solid"/>
            <a:round/>
            <a:headEnd len="med" w="med" type="none"/>
            <a:tailEnd len="med" w="med" type="none"/>
          </a:ln>
        </p:spPr>
      </p:cxnSp>
      <p:pic>
        <p:nvPicPr>
          <p:cNvPr id="79" name="Google Shape;79;p15"/>
          <p:cNvPicPr preferRelativeResize="0"/>
          <p:nvPr/>
        </p:nvPicPr>
        <p:blipFill>
          <a:blip r:embed="rId3">
            <a:alphaModFix/>
          </a:blip>
          <a:stretch>
            <a:fillRect/>
          </a:stretch>
        </p:blipFill>
        <p:spPr>
          <a:xfrm>
            <a:off x="12343099" y="9133827"/>
            <a:ext cx="5625798" cy="797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ph type="title"/>
          </p:nvPr>
        </p:nvSpPr>
        <p:spPr>
          <a:xfrm>
            <a:off x="623400" y="890050"/>
            <a:ext cx="17041200" cy="1145400"/>
          </a:xfrm>
          <a:prstGeom prst="rect">
            <a:avLst/>
          </a:prstGeom>
        </p:spPr>
        <p:txBody>
          <a:bodyPr anchorCtr="0" anchor="t" bIns="182850" lIns="182850" spcFirstLastPara="1" rIns="182850" wrap="square" tIns="182850">
            <a:noAutofit/>
          </a:bodyPr>
          <a:lstStyle/>
          <a:p>
            <a:pPr indent="0" lvl="0" marL="0" rtl="0" algn="l">
              <a:spcBef>
                <a:spcPts val="0"/>
              </a:spcBef>
              <a:spcAft>
                <a:spcPts val="0"/>
              </a:spcAft>
              <a:buNone/>
            </a:pPr>
            <a:r>
              <a:rPr b="1" lang="en">
                <a:solidFill>
                  <a:srgbClr val="000000"/>
                </a:solidFill>
                <a:latin typeface="Georgia"/>
                <a:ea typeface="Georgia"/>
                <a:cs typeface="Georgia"/>
                <a:sym typeface="Georgia"/>
              </a:rPr>
              <a:t>What is a Stroke?</a:t>
            </a:r>
            <a:endParaRPr b="1">
              <a:solidFill>
                <a:srgbClr val="000000"/>
              </a:solidFill>
              <a:latin typeface="Georgia"/>
              <a:ea typeface="Georgia"/>
              <a:cs typeface="Georgia"/>
              <a:sym typeface="Georgia"/>
            </a:endParaRPr>
          </a:p>
        </p:txBody>
      </p:sp>
      <p:sp>
        <p:nvSpPr>
          <p:cNvPr id="85" name="Google Shape;85;p16"/>
          <p:cNvSpPr txBox="1"/>
          <p:nvPr>
            <p:ph idx="1" type="body"/>
          </p:nvPr>
        </p:nvSpPr>
        <p:spPr>
          <a:xfrm>
            <a:off x="1672800" y="2457350"/>
            <a:ext cx="8370600" cy="6832800"/>
          </a:xfrm>
          <a:prstGeom prst="rect">
            <a:avLst/>
          </a:prstGeom>
          <a:ln cap="flat" cmpd="sng" w="9525">
            <a:solidFill>
              <a:srgbClr val="FFFFFF"/>
            </a:solidFill>
            <a:prstDash val="solid"/>
            <a:round/>
            <a:headEnd len="sm" w="sm" type="none"/>
            <a:tailEnd len="sm" w="sm" type="none"/>
          </a:ln>
        </p:spPr>
        <p:txBody>
          <a:bodyPr anchorCtr="0" anchor="t" bIns="182850" lIns="182850" spcFirstLastPara="1" rIns="182850" wrap="square" tIns="182850">
            <a:noAutofit/>
          </a:bodyPr>
          <a:lstStyle/>
          <a:p>
            <a:pPr indent="0" lvl="0" marL="0" rtl="0" algn="l">
              <a:spcBef>
                <a:spcPts val="0"/>
              </a:spcBef>
              <a:spcAft>
                <a:spcPts val="0"/>
              </a:spcAft>
              <a:buNone/>
            </a:pPr>
            <a:r>
              <a:rPr b="1" lang="en" sz="4000">
                <a:solidFill>
                  <a:srgbClr val="CC0000"/>
                </a:solidFill>
                <a:latin typeface="Times New Roman"/>
                <a:ea typeface="Times New Roman"/>
                <a:cs typeface="Times New Roman"/>
                <a:sym typeface="Times New Roman"/>
              </a:rPr>
              <a:t>Blood Interruption to the Brain</a:t>
            </a:r>
            <a:endParaRPr b="1" sz="4000">
              <a:solidFill>
                <a:srgbClr val="CC0000"/>
              </a:solidFill>
              <a:latin typeface="Times New Roman"/>
              <a:ea typeface="Times New Roman"/>
              <a:cs typeface="Times New Roman"/>
              <a:sym typeface="Times New Roman"/>
            </a:endParaRPr>
          </a:p>
          <a:p>
            <a:pPr indent="0" lvl="0" marL="0" rtl="0" algn="l">
              <a:spcBef>
                <a:spcPts val="3200"/>
              </a:spcBef>
              <a:spcAft>
                <a:spcPts val="0"/>
              </a:spcAft>
              <a:buClr>
                <a:schemeClr val="dk1"/>
              </a:buClr>
              <a:buSzPts val="1100"/>
              <a:buFont typeface="Arial"/>
              <a:buNone/>
            </a:pPr>
            <a:r>
              <a:rPr lang="en" sz="4000">
                <a:latin typeface="Times New Roman"/>
                <a:ea typeface="Times New Roman"/>
                <a:cs typeface="Times New Roman"/>
                <a:sym typeface="Times New Roman"/>
              </a:rPr>
              <a:t>A stroke occurs when blood flow to </a:t>
            </a:r>
            <a:br>
              <a:rPr lang="en" sz="4000">
                <a:latin typeface="Times New Roman"/>
                <a:ea typeface="Times New Roman"/>
                <a:cs typeface="Times New Roman"/>
                <a:sym typeface="Times New Roman"/>
              </a:rPr>
            </a:br>
            <a:r>
              <a:rPr lang="en" sz="4000">
                <a:latin typeface="Times New Roman"/>
                <a:ea typeface="Times New Roman"/>
                <a:cs typeface="Times New Roman"/>
                <a:sym typeface="Times New Roman"/>
              </a:rPr>
              <a:t>brain cells is interrupted. Blood flow </a:t>
            </a:r>
            <a:br>
              <a:rPr lang="en" sz="4000">
                <a:latin typeface="Times New Roman"/>
                <a:ea typeface="Times New Roman"/>
                <a:cs typeface="Times New Roman"/>
                <a:sym typeface="Times New Roman"/>
              </a:rPr>
            </a:br>
            <a:r>
              <a:rPr lang="en" sz="4000">
                <a:latin typeface="Times New Roman"/>
                <a:ea typeface="Times New Roman"/>
                <a:cs typeface="Times New Roman"/>
                <a:sym typeface="Times New Roman"/>
              </a:rPr>
              <a:t>can be interrupted when a vessel bursts </a:t>
            </a:r>
            <a:br>
              <a:rPr lang="en" sz="4000">
                <a:latin typeface="Times New Roman"/>
                <a:ea typeface="Times New Roman"/>
                <a:cs typeface="Times New Roman"/>
                <a:sym typeface="Times New Roman"/>
              </a:rPr>
            </a:br>
            <a:r>
              <a:rPr lang="en" sz="4000">
                <a:latin typeface="Times New Roman"/>
                <a:ea typeface="Times New Roman"/>
                <a:cs typeface="Times New Roman"/>
                <a:sym typeface="Times New Roman"/>
              </a:rPr>
              <a:t>and when a blockage occurs in a </a:t>
            </a:r>
            <a:br>
              <a:rPr lang="en" sz="4000">
                <a:latin typeface="Times New Roman"/>
                <a:ea typeface="Times New Roman"/>
                <a:cs typeface="Times New Roman"/>
                <a:sym typeface="Times New Roman"/>
              </a:rPr>
            </a:br>
            <a:r>
              <a:rPr lang="en" sz="4000">
                <a:latin typeface="Times New Roman"/>
                <a:ea typeface="Times New Roman"/>
                <a:cs typeface="Times New Roman"/>
                <a:sym typeface="Times New Roman"/>
              </a:rPr>
              <a:t>blood vessel. The symptoms of both </a:t>
            </a:r>
            <a:br>
              <a:rPr lang="en" sz="4000">
                <a:latin typeface="Times New Roman"/>
                <a:ea typeface="Times New Roman"/>
                <a:cs typeface="Times New Roman"/>
                <a:sym typeface="Times New Roman"/>
              </a:rPr>
            </a:br>
            <a:r>
              <a:rPr lang="en" sz="4000">
                <a:latin typeface="Times New Roman"/>
                <a:ea typeface="Times New Roman"/>
                <a:cs typeface="Times New Roman"/>
                <a:sym typeface="Times New Roman"/>
              </a:rPr>
              <a:t>are similar as blood is interrupted to </a:t>
            </a:r>
            <a:br>
              <a:rPr lang="en" sz="4000">
                <a:latin typeface="Times New Roman"/>
                <a:ea typeface="Times New Roman"/>
                <a:cs typeface="Times New Roman"/>
                <a:sym typeface="Times New Roman"/>
              </a:rPr>
            </a:br>
            <a:r>
              <a:rPr lang="en" sz="4000">
                <a:latin typeface="Times New Roman"/>
                <a:ea typeface="Times New Roman"/>
                <a:cs typeface="Times New Roman"/>
                <a:sym typeface="Times New Roman"/>
              </a:rPr>
              <a:t>the cells past the break or blockage.</a:t>
            </a:r>
            <a:endParaRPr sz="4000">
              <a:latin typeface="Times New Roman"/>
              <a:ea typeface="Times New Roman"/>
              <a:cs typeface="Times New Roman"/>
              <a:sym typeface="Times New Roman"/>
            </a:endParaRPr>
          </a:p>
          <a:p>
            <a:pPr indent="0" lvl="0" marL="0" rtl="0" algn="l">
              <a:spcBef>
                <a:spcPts val="3200"/>
              </a:spcBef>
              <a:spcAft>
                <a:spcPts val="3200"/>
              </a:spcAft>
              <a:buClr>
                <a:srgbClr val="000000"/>
              </a:buClr>
              <a:buSzPts val="1100"/>
              <a:buFont typeface="Arial"/>
              <a:buNone/>
            </a:pPr>
            <a:r>
              <a:t/>
            </a:r>
            <a:endParaRPr sz="4000">
              <a:latin typeface="Times New Roman"/>
              <a:ea typeface="Times New Roman"/>
              <a:cs typeface="Times New Roman"/>
              <a:sym typeface="Times New Roman"/>
            </a:endParaRPr>
          </a:p>
        </p:txBody>
      </p:sp>
      <p:cxnSp>
        <p:nvCxnSpPr>
          <p:cNvPr id="86" name="Google Shape;86;p16"/>
          <p:cNvCxnSpPr/>
          <p:nvPr/>
        </p:nvCxnSpPr>
        <p:spPr>
          <a:xfrm>
            <a:off x="7939950" y="1596300"/>
            <a:ext cx="10377000" cy="0"/>
          </a:xfrm>
          <a:prstGeom prst="straightConnector1">
            <a:avLst/>
          </a:prstGeom>
          <a:noFill/>
          <a:ln cap="flat" cmpd="sng" w="28575">
            <a:solidFill>
              <a:srgbClr val="980000"/>
            </a:solidFill>
            <a:prstDash val="solid"/>
            <a:round/>
            <a:headEnd len="med" w="med" type="none"/>
            <a:tailEnd len="med" w="med" type="none"/>
          </a:ln>
        </p:spPr>
      </p:cxnSp>
      <p:pic>
        <p:nvPicPr>
          <p:cNvPr id="87" name="Google Shape;87;p16"/>
          <p:cNvPicPr preferRelativeResize="0"/>
          <p:nvPr/>
        </p:nvPicPr>
        <p:blipFill>
          <a:blip r:embed="rId3">
            <a:alphaModFix/>
          </a:blip>
          <a:stretch>
            <a:fillRect/>
          </a:stretch>
        </p:blipFill>
        <p:spPr>
          <a:xfrm>
            <a:off x="12343099" y="9133827"/>
            <a:ext cx="5625798" cy="797450"/>
          </a:xfrm>
          <a:prstGeom prst="rect">
            <a:avLst/>
          </a:prstGeom>
          <a:noFill/>
          <a:ln>
            <a:noFill/>
          </a:ln>
        </p:spPr>
      </p:pic>
      <p:pic>
        <p:nvPicPr>
          <p:cNvPr id="88" name="Google Shape;88;p16"/>
          <p:cNvPicPr preferRelativeResize="0"/>
          <p:nvPr/>
        </p:nvPicPr>
        <p:blipFill rotWithShape="1">
          <a:blip r:embed="rId4">
            <a:alphaModFix/>
          </a:blip>
          <a:srcRect b="0" l="0" r="0" t="0"/>
          <a:stretch/>
        </p:blipFill>
        <p:spPr>
          <a:xfrm>
            <a:off x="9598050" y="1945550"/>
            <a:ext cx="8370850" cy="70315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ph type="title"/>
          </p:nvPr>
        </p:nvSpPr>
        <p:spPr>
          <a:xfrm>
            <a:off x="623400" y="890050"/>
            <a:ext cx="17041200" cy="1145400"/>
          </a:xfrm>
          <a:prstGeom prst="rect">
            <a:avLst/>
          </a:prstGeom>
        </p:spPr>
        <p:txBody>
          <a:bodyPr anchorCtr="0" anchor="t" bIns="182850" lIns="182850" spcFirstLastPara="1" rIns="182850" wrap="square" tIns="182850">
            <a:noAutofit/>
          </a:bodyPr>
          <a:lstStyle/>
          <a:p>
            <a:pPr indent="0" lvl="0" marL="0" rtl="0" algn="l">
              <a:spcBef>
                <a:spcPts val="0"/>
              </a:spcBef>
              <a:spcAft>
                <a:spcPts val="0"/>
              </a:spcAft>
              <a:buNone/>
            </a:pPr>
            <a:r>
              <a:rPr b="1" lang="en">
                <a:solidFill>
                  <a:srgbClr val="000000"/>
                </a:solidFill>
                <a:latin typeface="Georgia"/>
                <a:ea typeface="Georgia"/>
                <a:cs typeface="Georgia"/>
                <a:sym typeface="Georgia"/>
              </a:rPr>
              <a:t>The Goal</a:t>
            </a:r>
            <a:endParaRPr b="1">
              <a:solidFill>
                <a:srgbClr val="000000"/>
              </a:solidFill>
              <a:latin typeface="Georgia"/>
              <a:ea typeface="Georgia"/>
              <a:cs typeface="Georgia"/>
              <a:sym typeface="Georgia"/>
            </a:endParaRPr>
          </a:p>
        </p:txBody>
      </p:sp>
      <p:sp>
        <p:nvSpPr>
          <p:cNvPr id="94" name="Google Shape;94;p17"/>
          <p:cNvSpPr txBox="1"/>
          <p:nvPr>
            <p:ph idx="1" type="body"/>
          </p:nvPr>
        </p:nvSpPr>
        <p:spPr>
          <a:xfrm>
            <a:off x="1672800" y="2457350"/>
            <a:ext cx="15322200" cy="6832800"/>
          </a:xfrm>
          <a:prstGeom prst="rect">
            <a:avLst/>
          </a:prstGeom>
          <a:ln cap="flat" cmpd="sng" w="9525">
            <a:solidFill>
              <a:srgbClr val="FFFFFF"/>
            </a:solidFill>
            <a:prstDash val="solid"/>
            <a:round/>
            <a:headEnd len="sm" w="sm" type="none"/>
            <a:tailEnd len="sm" w="sm" type="none"/>
          </a:ln>
        </p:spPr>
        <p:txBody>
          <a:bodyPr anchorCtr="0" anchor="t" bIns="182850" lIns="182850" spcFirstLastPara="1" rIns="182850" wrap="square" tIns="182850">
            <a:noAutofit/>
          </a:bodyPr>
          <a:lstStyle/>
          <a:p>
            <a:pPr indent="-838200" lvl="0" marL="914400" rtl="0" algn="l">
              <a:lnSpc>
                <a:spcPct val="150000"/>
              </a:lnSpc>
              <a:spcBef>
                <a:spcPts val="0"/>
              </a:spcBef>
              <a:spcAft>
                <a:spcPts val="0"/>
              </a:spcAft>
              <a:buClr>
                <a:srgbClr val="434343"/>
              </a:buClr>
              <a:buSzPts val="6000"/>
              <a:buFont typeface="Times New Roman"/>
              <a:buAutoNum type="arabicPeriod"/>
            </a:pPr>
            <a:r>
              <a:rPr b="1" lang="en" sz="6000">
                <a:solidFill>
                  <a:srgbClr val="434343"/>
                </a:solidFill>
                <a:latin typeface="Times New Roman"/>
                <a:ea typeface="Times New Roman"/>
                <a:cs typeface="Times New Roman"/>
                <a:sym typeface="Times New Roman"/>
              </a:rPr>
              <a:t>Spot a stroke</a:t>
            </a:r>
            <a:endParaRPr b="1" sz="6000">
              <a:solidFill>
                <a:srgbClr val="434343"/>
              </a:solidFill>
              <a:latin typeface="Times New Roman"/>
              <a:ea typeface="Times New Roman"/>
              <a:cs typeface="Times New Roman"/>
              <a:sym typeface="Times New Roman"/>
            </a:endParaRPr>
          </a:p>
          <a:p>
            <a:pPr indent="-838200" lvl="0" marL="914400" rtl="0" algn="l">
              <a:lnSpc>
                <a:spcPct val="150000"/>
              </a:lnSpc>
              <a:spcBef>
                <a:spcPts val="0"/>
              </a:spcBef>
              <a:spcAft>
                <a:spcPts val="0"/>
              </a:spcAft>
              <a:buClr>
                <a:srgbClr val="434343"/>
              </a:buClr>
              <a:buSzPts val="6000"/>
              <a:buFont typeface="Times New Roman"/>
              <a:buAutoNum type="arabicPeriod"/>
            </a:pPr>
            <a:r>
              <a:rPr b="1" lang="en" sz="6000">
                <a:solidFill>
                  <a:srgbClr val="434343"/>
                </a:solidFill>
                <a:latin typeface="Times New Roman"/>
                <a:ea typeface="Times New Roman"/>
                <a:cs typeface="Times New Roman"/>
                <a:sym typeface="Times New Roman"/>
              </a:rPr>
              <a:t>Stop a Stroke</a:t>
            </a:r>
            <a:endParaRPr b="1" sz="6000">
              <a:solidFill>
                <a:srgbClr val="434343"/>
              </a:solidFill>
              <a:latin typeface="Times New Roman"/>
              <a:ea typeface="Times New Roman"/>
              <a:cs typeface="Times New Roman"/>
              <a:sym typeface="Times New Roman"/>
            </a:endParaRPr>
          </a:p>
          <a:p>
            <a:pPr indent="-838200" lvl="0" marL="914400" rtl="0" algn="l">
              <a:lnSpc>
                <a:spcPct val="150000"/>
              </a:lnSpc>
              <a:spcBef>
                <a:spcPts val="0"/>
              </a:spcBef>
              <a:spcAft>
                <a:spcPts val="0"/>
              </a:spcAft>
              <a:buClr>
                <a:srgbClr val="434343"/>
              </a:buClr>
              <a:buSzPts val="6000"/>
              <a:buFont typeface="Times New Roman"/>
              <a:buAutoNum type="arabicPeriod"/>
            </a:pPr>
            <a:r>
              <a:rPr b="1" lang="en" sz="6000">
                <a:solidFill>
                  <a:srgbClr val="434343"/>
                </a:solidFill>
                <a:latin typeface="Times New Roman"/>
                <a:ea typeface="Times New Roman"/>
                <a:cs typeface="Times New Roman"/>
                <a:sym typeface="Times New Roman"/>
              </a:rPr>
              <a:t>SAVE A LIFE!</a:t>
            </a:r>
            <a:endParaRPr b="1" sz="6000">
              <a:solidFill>
                <a:srgbClr val="434343"/>
              </a:solidFill>
              <a:latin typeface="Times New Roman"/>
              <a:ea typeface="Times New Roman"/>
              <a:cs typeface="Times New Roman"/>
              <a:sym typeface="Times New Roman"/>
            </a:endParaRPr>
          </a:p>
          <a:p>
            <a:pPr indent="0" lvl="0" marL="0" rtl="0" algn="l">
              <a:spcBef>
                <a:spcPts val="3200"/>
              </a:spcBef>
              <a:spcAft>
                <a:spcPts val="3200"/>
              </a:spcAft>
              <a:buNone/>
            </a:pPr>
            <a:r>
              <a:rPr lang="en">
                <a:solidFill>
                  <a:srgbClr val="434343"/>
                </a:solidFill>
                <a:latin typeface="Times New Roman"/>
                <a:ea typeface="Times New Roman"/>
                <a:cs typeface="Times New Roman"/>
                <a:sym typeface="Times New Roman"/>
              </a:rPr>
              <a:t>You will leave here today with the knowledge and confidence to spot a stroke, stop a stroke, and save a life.</a:t>
            </a:r>
            <a:endParaRPr>
              <a:solidFill>
                <a:srgbClr val="434343"/>
              </a:solidFill>
              <a:latin typeface="Times New Roman"/>
              <a:ea typeface="Times New Roman"/>
              <a:cs typeface="Times New Roman"/>
              <a:sym typeface="Times New Roman"/>
            </a:endParaRPr>
          </a:p>
        </p:txBody>
      </p:sp>
      <p:cxnSp>
        <p:nvCxnSpPr>
          <p:cNvPr id="95" name="Google Shape;95;p17"/>
          <p:cNvCxnSpPr/>
          <p:nvPr/>
        </p:nvCxnSpPr>
        <p:spPr>
          <a:xfrm>
            <a:off x="4477300" y="1596300"/>
            <a:ext cx="13840200" cy="0"/>
          </a:xfrm>
          <a:prstGeom prst="straightConnector1">
            <a:avLst/>
          </a:prstGeom>
          <a:noFill/>
          <a:ln cap="flat" cmpd="sng" w="28575">
            <a:solidFill>
              <a:srgbClr val="F1C232"/>
            </a:solidFill>
            <a:prstDash val="solid"/>
            <a:round/>
            <a:headEnd len="med" w="med" type="none"/>
            <a:tailEnd len="med" w="med" type="none"/>
          </a:ln>
        </p:spPr>
      </p:cxnSp>
      <p:pic>
        <p:nvPicPr>
          <p:cNvPr id="96" name="Google Shape;96;p17"/>
          <p:cNvPicPr preferRelativeResize="0"/>
          <p:nvPr/>
        </p:nvPicPr>
        <p:blipFill>
          <a:blip r:embed="rId3">
            <a:alphaModFix/>
          </a:blip>
          <a:stretch>
            <a:fillRect/>
          </a:stretch>
        </p:blipFill>
        <p:spPr>
          <a:xfrm>
            <a:off x="12343099" y="9133827"/>
            <a:ext cx="5625798" cy="797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8"/>
          <p:cNvSpPr txBox="1"/>
          <p:nvPr>
            <p:ph type="title"/>
          </p:nvPr>
        </p:nvSpPr>
        <p:spPr>
          <a:xfrm>
            <a:off x="623400" y="890050"/>
            <a:ext cx="17041200" cy="1145400"/>
          </a:xfrm>
          <a:prstGeom prst="rect">
            <a:avLst/>
          </a:prstGeom>
        </p:spPr>
        <p:txBody>
          <a:bodyPr anchorCtr="0" anchor="t" bIns="182850" lIns="182850" spcFirstLastPara="1" rIns="182850" wrap="square" tIns="182850">
            <a:noAutofit/>
          </a:bodyPr>
          <a:lstStyle/>
          <a:p>
            <a:pPr indent="0" lvl="0" marL="0" rtl="0" algn="l">
              <a:spcBef>
                <a:spcPts val="0"/>
              </a:spcBef>
              <a:spcAft>
                <a:spcPts val="0"/>
              </a:spcAft>
              <a:buNone/>
            </a:pPr>
            <a:r>
              <a:rPr b="1" lang="en">
                <a:solidFill>
                  <a:srgbClr val="000000"/>
                </a:solidFill>
                <a:latin typeface="Georgia"/>
                <a:ea typeface="Georgia"/>
                <a:cs typeface="Georgia"/>
                <a:sym typeface="Georgia"/>
              </a:rPr>
              <a:t>Spot a Stroke</a:t>
            </a:r>
            <a:endParaRPr b="1">
              <a:solidFill>
                <a:srgbClr val="000000"/>
              </a:solidFill>
              <a:latin typeface="Georgia"/>
              <a:ea typeface="Georgia"/>
              <a:cs typeface="Georgia"/>
              <a:sym typeface="Georgia"/>
            </a:endParaRPr>
          </a:p>
        </p:txBody>
      </p:sp>
      <p:sp>
        <p:nvSpPr>
          <p:cNvPr id="102" name="Google Shape;102;p18"/>
          <p:cNvSpPr txBox="1"/>
          <p:nvPr>
            <p:ph idx="1" type="body"/>
          </p:nvPr>
        </p:nvSpPr>
        <p:spPr>
          <a:xfrm>
            <a:off x="623400" y="2457350"/>
            <a:ext cx="7568400" cy="6832800"/>
          </a:xfrm>
          <a:prstGeom prst="rect">
            <a:avLst/>
          </a:prstGeom>
          <a:ln cap="flat" cmpd="sng" w="9525">
            <a:solidFill>
              <a:srgbClr val="FFFFFF"/>
            </a:solidFill>
            <a:prstDash val="solid"/>
            <a:round/>
            <a:headEnd len="sm" w="sm" type="none"/>
            <a:tailEnd len="sm" w="sm" type="none"/>
          </a:ln>
        </p:spPr>
        <p:txBody>
          <a:bodyPr anchorCtr="0" anchor="t" bIns="182850" lIns="182850" spcFirstLastPara="1" rIns="182850" wrap="square" tIns="182850">
            <a:noAutofit/>
          </a:bodyPr>
          <a:lstStyle/>
          <a:p>
            <a:pPr indent="0" lvl="0" marL="0" rtl="0" algn="l">
              <a:spcBef>
                <a:spcPts val="0"/>
              </a:spcBef>
              <a:spcAft>
                <a:spcPts val="0"/>
              </a:spcAft>
              <a:buNone/>
            </a:pPr>
            <a:r>
              <a:rPr lang="en" sz="4800">
                <a:latin typeface="Times New Roman"/>
                <a:ea typeface="Times New Roman"/>
                <a:cs typeface="Times New Roman"/>
                <a:sym typeface="Times New Roman"/>
              </a:rPr>
              <a:t>Drooping face</a:t>
            </a:r>
            <a:endParaRPr sz="4800">
              <a:latin typeface="Times New Roman"/>
              <a:ea typeface="Times New Roman"/>
              <a:cs typeface="Times New Roman"/>
              <a:sym typeface="Times New Roman"/>
            </a:endParaRPr>
          </a:p>
          <a:p>
            <a:pPr indent="0" lvl="0" marL="0" rtl="0" algn="l">
              <a:spcBef>
                <a:spcPts val="3200"/>
              </a:spcBef>
              <a:spcAft>
                <a:spcPts val="3200"/>
              </a:spcAft>
              <a:buNone/>
            </a:pPr>
            <a:r>
              <a:t/>
            </a:r>
            <a:endParaRPr sz="4000">
              <a:latin typeface="Times New Roman"/>
              <a:ea typeface="Times New Roman"/>
              <a:cs typeface="Times New Roman"/>
              <a:sym typeface="Times New Roman"/>
            </a:endParaRPr>
          </a:p>
        </p:txBody>
      </p:sp>
      <p:cxnSp>
        <p:nvCxnSpPr>
          <p:cNvPr id="103" name="Google Shape;103;p18"/>
          <p:cNvCxnSpPr/>
          <p:nvPr/>
        </p:nvCxnSpPr>
        <p:spPr>
          <a:xfrm>
            <a:off x="6090950" y="1596300"/>
            <a:ext cx="12226200" cy="0"/>
          </a:xfrm>
          <a:prstGeom prst="straightConnector1">
            <a:avLst/>
          </a:prstGeom>
          <a:noFill/>
          <a:ln cap="flat" cmpd="sng" w="28575">
            <a:solidFill>
              <a:srgbClr val="980000"/>
            </a:solidFill>
            <a:prstDash val="solid"/>
            <a:round/>
            <a:headEnd len="med" w="med" type="none"/>
            <a:tailEnd len="med" w="med" type="none"/>
          </a:ln>
        </p:spPr>
      </p:cxnSp>
      <p:pic>
        <p:nvPicPr>
          <p:cNvPr id="104" name="Google Shape;104;p18"/>
          <p:cNvPicPr preferRelativeResize="0"/>
          <p:nvPr/>
        </p:nvPicPr>
        <p:blipFill>
          <a:blip r:embed="rId3">
            <a:alphaModFix/>
          </a:blip>
          <a:stretch>
            <a:fillRect/>
          </a:stretch>
        </p:blipFill>
        <p:spPr>
          <a:xfrm>
            <a:off x="12343099" y="9133827"/>
            <a:ext cx="5625798" cy="797450"/>
          </a:xfrm>
          <a:prstGeom prst="rect">
            <a:avLst/>
          </a:prstGeom>
          <a:noFill/>
          <a:ln>
            <a:noFill/>
          </a:ln>
        </p:spPr>
      </p:pic>
      <p:pic>
        <p:nvPicPr>
          <p:cNvPr id="105" name="Google Shape;105;p18"/>
          <p:cNvPicPr preferRelativeResize="0"/>
          <p:nvPr/>
        </p:nvPicPr>
        <p:blipFill rotWithShape="1">
          <a:blip r:embed="rId4">
            <a:alphaModFix/>
          </a:blip>
          <a:srcRect b="0" l="0" r="0" t="0"/>
          <a:stretch/>
        </p:blipFill>
        <p:spPr>
          <a:xfrm>
            <a:off x="12730450" y="3895400"/>
            <a:ext cx="5238450" cy="5238450"/>
          </a:xfrm>
          <a:prstGeom prst="rect">
            <a:avLst/>
          </a:prstGeom>
          <a:noFill/>
          <a:ln>
            <a:noFill/>
          </a:ln>
        </p:spPr>
      </p:pic>
      <p:pic>
        <p:nvPicPr>
          <p:cNvPr id="106" name="Google Shape;106;p18"/>
          <p:cNvPicPr preferRelativeResize="0"/>
          <p:nvPr/>
        </p:nvPicPr>
        <p:blipFill rotWithShape="1">
          <a:blip r:embed="rId5">
            <a:alphaModFix/>
          </a:blip>
          <a:srcRect b="0" l="0" r="0" t="0"/>
          <a:stretch/>
        </p:blipFill>
        <p:spPr>
          <a:xfrm>
            <a:off x="4601450" y="3364700"/>
            <a:ext cx="4750152" cy="6566599"/>
          </a:xfrm>
          <a:prstGeom prst="rect">
            <a:avLst/>
          </a:prstGeom>
          <a:noFill/>
          <a:ln>
            <a:noFill/>
          </a:ln>
        </p:spPr>
      </p:pic>
      <p:pic>
        <p:nvPicPr>
          <p:cNvPr id="107" name="Google Shape;107;p18"/>
          <p:cNvPicPr preferRelativeResize="0"/>
          <p:nvPr/>
        </p:nvPicPr>
        <p:blipFill rotWithShape="1">
          <a:blip r:embed="rId6">
            <a:alphaModFix/>
          </a:blip>
          <a:srcRect b="0" l="2543" r="2543" t="0"/>
          <a:stretch/>
        </p:blipFill>
        <p:spPr>
          <a:xfrm>
            <a:off x="8758700" y="1849650"/>
            <a:ext cx="5625799" cy="4414080"/>
          </a:xfrm>
          <a:prstGeom prst="rect">
            <a:avLst/>
          </a:prstGeom>
          <a:noFill/>
          <a:ln>
            <a:noFill/>
          </a:ln>
        </p:spPr>
      </p:pic>
      <p:pic>
        <p:nvPicPr>
          <p:cNvPr id="108" name="Google Shape;108;p18"/>
          <p:cNvPicPr preferRelativeResize="0"/>
          <p:nvPr/>
        </p:nvPicPr>
        <p:blipFill rotWithShape="1">
          <a:blip r:embed="rId7">
            <a:alphaModFix/>
          </a:blip>
          <a:srcRect b="0" l="0" r="0" t="0"/>
          <a:stretch/>
        </p:blipFill>
        <p:spPr>
          <a:xfrm>
            <a:off x="544087" y="3895398"/>
            <a:ext cx="4582115" cy="44140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9"/>
          <p:cNvSpPr txBox="1"/>
          <p:nvPr>
            <p:ph type="title"/>
          </p:nvPr>
        </p:nvSpPr>
        <p:spPr>
          <a:xfrm>
            <a:off x="623400" y="890050"/>
            <a:ext cx="17041200" cy="1145400"/>
          </a:xfrm>
          <a:prstGeom prst="rect">
            <a:avLst/>
          </a:prstGeom>
        </p:spPr>
        <p:txBody>
          <a:bodyPr anchorCtr="0" anchor="t" bIns="182850" lIns="182850" spcFirstLastPara="1" rIns="182850" wrap="square" tIns="182850">
            <a:noAutofit/>
          </a:bodyPr>
          <a:lstStyle/>
          <a:p>
            <a:pPr indent="0" lvl="0" marL="0" rtl="0" algn="l">
              <a:spcBef>
                <a:spcPts val="0"/>
              </a:spcBef>
              <a:spcAft>
                <a:spcPts val="0"/>
              </a:spcAft>
              <a:buNone/>
            </a:pPr>
            <a:r>
              <a:rPr b="1" lang="en">
                <a:solidFill>
                  <a:srgbClr val="000000"/>
                </a:solidFill>
                <a:latin typeface="Georgia"/>
                <a:ea typeface="Georgia"/>
                <a:cs typeface="Georgia"/>
                <a:sym typeface="Georgia"/>
              </a:rPr>
              <a:t>Spot a Stroke</a:t>
            </a:r>
            <a:endParaRPr b="1">
              <a:solidFill>
                <a:srgbClr val="000000"/>
              </a:solidFill>
              <a:latin typeface="Georgia"/>
              <a:ea typeface="Georgia"/>
              <a:cs typeface="Georgia"/>
              <a:sym typeface="Georgia"/>
            </a:endParaRPr>
          </a:p>
        </p:txBody>
      </p:sp>
      <p:sp>
        <p:nvSpPr>
          <p:cNvPr id="114" name="Google Shape;114;p19"/>
          <p:cNvSpPr txBox="1"/>
          <p:nvPr>
            <p:ph idx="1" type="body"/>
          </p:nvPr>
        </p:nvSpPr>
        <p:spPr>
          <a:xfrm>
            <a:off x="623400" y="2457350"/>
            <a:ext cx="7316400" cy="7474200"/>
          </a:xfrm>
          <a:prstGeom prst="rect">
            <a:avLst/>
          </a:prstGeom>
          <a:ln cap="flat" cmpd="sng" w="9525">
            <a:solidFill>
              <a:srgbClr val="FFFFFF"/>
            </a:solidFill>
            <a:prstDash val="solid"/>
            <a:round/>
            <a:headEnd len="sm" w="sm" type="none"/>
            <a:tailEnd len="sm" w="sm" type="none"/>
          </a:ln>
        </p:spPr>
        <p:txBody>
          <a:bodyPr anchorCtr="0" anchor="t" bIns="182850" lIns="182850" spcFirstLastPara="1" rIns="182850" wrap="square" tIns="182850">
            <a:noAutofit/>
          </a:bodyPr>
          <a:lstStyle/>
          <a:p>
            <a:pPr indent="0" lvl="0" marL="0" rtl="0" algn="l">
              <a:spcBef>
                <a:spcPts val="0"/>
              </a:spcBef>
              <a:spcAft>
                <a:spcPts val="0"/>
              </a:spcAft>
              <a:buClr>
                <a:schemeClr val="dk1"/>
              </a:buClr>
              <a:buSzPts val="1100"/>
              <a:buFont typeface="Arial"/>
              <a:buNone/>
            </a:pPr>
            <a:r>
              <a:rPr lang="en" sz="4800">
                <a:latin typeface="Times New Roman"/>
                <a:ea typeface="Times New Roman"/>
                <a:cs typeface="Times New Roman"/>
                <a:sym typeface="Times New Roman"/>
              </a:rPr>
              <a:t>Arm weakness</a:t>
            </a:r>
            <a:endParaRPr sz="4800">
              <a:latin typeface="Times New Roman"/>
              <a:ea typeface="Times New Roman"/>
              <a:cs typeface="Times New Roman"/>
              <a:sym typeface="Times New Roman"/>
            </a:endParaRPr>
          </a:p>
          <a:p>
            <a:pPr indent="0" lvl="0" marL="0" rtl="0" algn="l">
              <a:spcBef>
                <a:spcPts val="3200"/>
              </a:spcBef>
              <a:spcAft>
                <a:spcPts val="3200"/>
              </a:spcAft>
              <a:buNone/>
            </a:pPr>
            <a:r>
              <a:rPr lang="en" sz="4000">
                <a:latin typeface="Times New Roman"/>
                <a:ea typeface="Times New Roman"/>
                <a:cs typeface="Times New Roman"/>
                <a:sym typeface="Times New Roman"/>
              </a:rPr>
              <a:t>  </a:t>
            </a:r>
            <a:endParaRPr sz="4000">
              <a:latin typeface="Times New Roman"/>
              <a:ea typeface="Times New Roman"/>
              <a:cs typeface="Times New Roman"/>
              <a:sym typeface="Times New Roman"/>
            </a:endParaRPr>
          </a:p>
        </p:txBody>
      </p:sp>
      <p:cxnSp>
        <p:nvCxnSpPr>
          <p:cNvPr id="115" name="Google Shape;115;p19"/>
          <p:cNvCxnSpPr/>
          <p:nvPr/>
        </p:nvCxnSpPr>
        <p:spPr>
          <a:xfrm>
            <a:off x="6090950" y="1596300"/>
            <a:ext cx="12226200" cy="0"/>
          </a:xfrm>
          <a:prstGeom prst="straightConnector1">
            <a:avLst/>
          </a:prstGeom>
          <a:noFill/>
          <a:ln cap="flat" cmpd="sng" w="28575">
            <a:solidFill>
              <a:srgbClr val="FFD966"/>
            </a:solidFill>
            <a:prstDash val="solid"/>
            <a:round/>
            <a:headEnd len="med" w="med" type="none"/>
            <a:tailEnd len="med" w="med" type="none"/>
          </a:ln>
        </p:spPr>
      </p:cxnSp>
      <p:pic>
        <p:nvPicPr>
          <p:cNvPr id="116" name="Google Shape;116;p19"/>
          <p:cNvPicPr preferRelativeResize="0"/>
          <p:nvPr/>
        </p:nvPicPr>
        <p:blipFill>
          <a:blip r:embed="rId3">
            <a:alphaModFix/>
          </a:blip>
          <a:stretch>
            <a:fillRect/>
          </a:stretch>
        </p:blipFill>
        <p:spPr>
          <a:xfrm>
            <a:off x="12343099" y="9133827"/>
            <a:ext cx="5625798" cy="797450"/>
          </a:xfrm>
          <a:prstGeom prst="rect">
            <a:avLst/>
          </a:prstGeom>
          <a:noFill/>
          <a:ln>
            <a:noFill/>
          </a:ln>
        </p:spPr>
      </p:pic>
      <p:pic>
        <p:nvPicPr>
          <p:cNvPr id="117" name="Google Shape;117;p19"/>
          <p:cNvPicPr preferRelativeResize="0"/>
          <p:nvPr/>
        </p:nvPicPr>
        <p:blipFill rotWithShape="1">
          <a:blip r:embed="rId4">
            <a:alphaModFix/>
          </a:blip>
          <a:srcRect b="0" l="0" r="0" t="0"/>
          <a:stretch/>
        </p:blipFill>
        <p:spPr>
          <a:xfrm>
            <a:off x="6318012" y="2035448"/>
            <a:ext cx="11735642" cy="67025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0"/>
          <p:cNvSpPr txBox="1"/>
          <p:nvPr>
            <p:ph type="title"/>
          </p:nvPr>
        </p:nvSpPr>
        <p:spPr>
          <a:xfrm>
            <a:off x="623400" y="890050"/>
            <a:ext cx="17041200" cy="1145400"/>
          </a:xfrm>
          <a:prstGeom prst="rect">
            <a:avLst/>
          </a:prstGeom>
        </p:spPr>
        <p:txBody>
          <a:bodyPr anchorCtr="0" anchor="t" bIns="182850" lIns="182850" spcFirstLastPara="1" rIns="182850" wrap="square" tIns="182850">
            <a:noAutofit/>
          </a:bodyPr>
          <a:lstStyle/>
          <a:p>
            <a:pPr indent="0" lvl="0" marL="0" rtl="0" algn="l">
              <a:spcBef>
                <a:spcPts val="0"/>
              </a:spcBef>
              <a:spcAft>
                <a:spcPts val="0"/>
              </a:spcAft>
              <a:buNone/>
            </a:pPr>
            <a:r>
              <a:rPr b="1" lang="en">
                <a:solidFill>
                  <a:srgbClr val="000000"/>
                </a:solidFill>
                <a:latin typeface="Georgia"/>
                <a:ea typeface="Georgia"/>
                <a:cs typeface="Georgia"/>
                <a:sym typeface="Georgia"/>
              </a:rPr>
              <a:t>Spot a Stroke</a:t>
            </a:r>
            <a:endParaRPr b="1">
              <a:solidFill>
                <a:srgbClr val="000000"/>
              </a:solidFill>
              <a:latin typeface="Georgia"/>
              <a:ea typeface="Georgia"/>
              <a:cs typeface="Georgia"/>
              <a:sym typeface="Georgia"/>
            </a:endParaRPr>
          </a:p>
        </p:txBody>
      </p:sp>
      <p:cxnSp>
        <p:nvCxnSpPr>
          <p:cNvPr id="123" name="Google Shape;123;p20"/>
          <p:cNvCxnSpPr/>
          <p:nvPr/>
        </p:nvCxnSpPr>
        <p:spPr>
          <a:xfrm>
            <a:off x="6090950" y="1596300"/>
            <a:ext cx="12226200" cy="0"/>
          </a:xfrm>
          <a:prstGeom prst="straightConnector1">
            <a:avLst/>
          </a:prstGeom>
          <a:noFill/>
          <a:ln cap="flat" cmpd="sng" w="28575">
            <a:solidFill>
              <a:srgbClr val="980000"/>
            </a:solidFill>
            <a:prstDash val="solid"/>
            <a:round/>
            <a:headEnd len="med" w="med" type="none"/>
            <a:tailEnd len="med" w="med" type="none"/>
          </a:ln>
        </p:spPr>
      </p:cxnSp>
      <p:pic>
        <p:nvPicPr>
          <p:cNvPr id="124" name="Google Shape;124;p20"/>
          <p:cNvPicPr preferRelativeResize="0"/>
          <p:nvPr/>
        </p:nvPicPr>
        <p:blipFill>
          <a:blip r:embed="rId3">
            <a:alphaModFix/>
          </a:blip>
          <a:stretch>
            <a:fillRect/>
          </a:stretch>
        </p:blipFill>
        <p:spPr>
          <a:xfrm>
            <a:off x="12343099" y="9133827"/>
            <a:ext cx="5625798" cy="797450"/>
          </a:xfrm>
          <a:prstGeom prst="rect">
            <a:avLst/>
          </a:prstGeom>
          <a:noFill/>
          <a:ln>
            <a:noFill/>
          </a:ln>
        </p:spPr>
      </p:pic>
      <p:pic>
        <p:nvPicPr>
          <p:cNvPr id="125" name="Google Shape;125;p20"/>
          <p:cNvPicPr preferRelativeResize="0"/>
          <p:nvPr/>
        </p:nvPicPr>
        <p:blipFill rotWithShape="1">
          <a:blip r:embed="rId4">
            <a:alphaModFix/>
          </a:blip>
          <a:srcRect b="0" l="0" r="0" t="0"/>
          <a:stretch/>
        </p:blipFill>
        <p:spPr>
          <a:xfrm>
            <a:off x="0" y="0"/>
            <a:ext cx="18288000" cy="10287005"/>
          </a:xfrm>
          <a:prstGeom prst="rect">
            <a:avLst/>
          </a:prstGeom>
          <a:noFill/>
          <a:ln>
            <a:noFill/>
          </a:ln>
        </p:spPr>
      </p:pic>
      <p:sp>
        <p:nvSpPr>
          <p:cNvPr id="126" name="Google Shape;126;p20">
            <a:hlinkClick r:id="rId5"/>
          </p:cNvPr>
          <p:cNvSpPr/>
          <p:nvPr/>
        </p:nvSpPr>
        <p:spPr>
          <a:xfrm>
            <a:off x="455625" y="8128875"/>
            <a:ext cx="5371200" cy="1534800"/>
          </a:xfrm>
          <a:prstGeom prst="flowChartAlternateProcess">
            <a:avLst/>
          </a:prstGeom>
          <a:solidFill>
            <a:srgbClr val="CC0000"/>
          </a:solidFill>
          <a:ln>
            <a:noFill/>
          </a:ln>
          <a:effectLst>
            <a:outerShdw blurRad="57150" rotWithShape="0" algn="bl" dir="5400000" dist="3810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0">
            <a:hlinkClick r:id="rId6"/>
          </p:cNvPr>
          <p:cNvSpPr/>
          <p:nvPr/>
        </p:nvSpPr>
        <p:spPr>
          <a:xfrm rot="-1646579">
            <a:off x="601855" y="8307566"/>
            <a:ext cx="989442" cy="875928"/>
          </a:xfrm>
          <a:prstGeom prst="triangle">
            <a:avLst>
              <a:gd fmla="val 50000" name="adj"/>
            </a:avLst>
          </a:prstGeom>
          <a:solidFill>
            <a:schemeClr val="lt1"/>
          </a:solidFill>
          <a:ln>
            <a:noFill/>
          </a:ln>
          <a:effectLst>
            <a:outerShdw blurRad="57150" rotWithShape="0" algn="bl" dir="5400000" dist="3810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0"/>
          <p:cNvSpPr txBox="1"/>
          <p:nvPr/>
        </p:nvSpPr>
        <p:spPr>
          <a:xfrm>
            <a:off x="2134125" y="8526825"/>
            <a:ext cx="3692700" cy="738900"/>
          </a:xfrm>
          <a:prstGeom prst="rect">
            <a:avLst/>
          </a:prstGeom>
          <a:noFill/>
          <a:ln>
            <a:noFill/>
          </a:ln>
          <a:effectLst>
            <a:outerShdw blurRad="57150" rotWithShape="0" algn="bl" dir="5400000" dist="3810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en" sz="3600">
                <a:solidFill>
                  <a:schemeClr val="lt1"/>
                </a:solidFill>
                <a:uFill>
                  <a:noFill/>
                </a:uFill>
                <a:hlinkClick r:id="rId7">
                  <a:extLst>
                    <a:ext uri="{A12FA001-AC4F-418D-AE19-62706E023703}">
                      <ahyp:hlinkClr val="tx"/>
                    </a:ext>
                  </a:extLst>
                </a:hlinkClick>
              </a:rPr>
              <a:t>Watch Video</a:t>
            </a:r>
            <a:endParaRPr b="1" sz="360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1"/>
          <p:cNvSpPr txBox="1"/>
          <p:nvPr>
            <p:ph type="title"/>
          </p:nvPr>
        </p:nvSpPr>
        <p:spPr>
          <a:xfrm>
            <a:off x="623400" y="890050"/>
            <a:ext cx="17041200" cy="1145400"/>
          </a:xfrm>
          <a:prstGeom prst="rect">
            <a:avLst/>
          </a:prstGeom>
        </p:spPr>
        <p:txBody>
          <a:bodyPr anchorCtr="0" anchor="t" bIns="182850" lIns="182850" spcFirstLastPara="1" rIns="182850" wrap="square" tIns="182850">
            <a:noAutofit/>
          </a:bodyPr>
          <a:lstStyle/>
          <a:p>
            <a:pPr indent="0" lvl="0" marL="0" rtl="0" algn="l">
              <a:spcBef>
                <a:spcPts val="0"/>
              </a:spcBef>
              <a:spcAft>
                <a:spcPts val="0"/>
              </a:spcAft>
              <a:buNone/>
            </a:pPr>
            <a:r>
              <a:rPr b="1" lang="en">
                <a:solidFill>
                  <a:srgbClr val="000000"/>
                </a:solidFill>
                <a:latin typeface="Georgia"/>
                <a:ea typeface="Georgia"/>
                <a:cs typeface="Georgia"/>
                <a:sym typeface="Georgia"/>
              </a:rPr>
              <a:t>Spot a Stroke</a:t>
            </a:r>
            <a:endParaRPr b="1">
              <a:solidFill>
                <a:srgbClr val="000000"/>
              </a:solidFill>
              <a:latin typeface="Georgia"/>
              <a:ea typeface="Georgia"/>
              <a:cs typeface="Georgia"/>
              <a:sym typeface="Georgia"/>
            </a:endParaRPr>
          </a:p>
        </p:txBody>
      </p:sp>
      <p:cxnSp>
        <p:nvCxnSpPr>
          <p:cNvPr id="134" name="Google Shape;134;p21"/>
          <p:cNvCxnSpPr/>
          <p:nvPr/>
        </p:nvCxnSpPr>
        <p:spPr>
          <a:xfrm>
            <a:off x="6090950" y="1596300"/>
            <a:ext cx="12226200" cy="0"/>
          </a:xfrm>
          <a:prstGeom prst="straightConnector1">
            <a:avLst/>
          </a:prstGeom>
          <a:noFill/>
          <a:ln cap="flat" cmpd="sng" w="28575">
            <a:solidFill>
              <a:srgbClr val="980000"/>
            </a:solidFill>
            <a:prstDash val="solid"/>
            <a:round/>
            <a:headEnd len="med" w="med" type="none"/>
            <a:tailEnd len="med" w="med" type="none"/>
          </a:ln>
        </p:spPr>
      </p:cxnSp>
      <p:pic>
        <p:nvPicPr>
          <p:cNvPr id="135" name="Google Shape;135;p21"/>
          <p:cNvPicPr preferRelativeResize="0"/>
          <p:nvPr/>
        </p:nvPicPr>
        <p:blipFill>
          <a:blip r:embed="rId3">
            <a:alphaModFix/>
          </a:blip>
          <a:stretch>
            <a:fillRect/>
          </a:stretch>
        </p:blipFill>
        <p:spPr>
          <a:xfrm>
            <a:off x="12343099" y="9133827"/>
            <a:ext cx="5625798" cy="797450"/>
          </a:xfrm>
          <a:prstGeom prst="rect">
            <a:avLst/>
          </a:prstGeom>
          <a:noFill/>
          <a:ln>
            <a:noFill/>
          </a:ln>
        </p:spPr>
      </p:pic>
      <p:sp>
        <p:nvSpPr>
          <p:cNvPr id="136" name="Google Shape;136;p21"/>
          <p:cNvSpPr txBox="1"/>
          <p:nvPr>
            <p:ph idx="1" type="body"/>
          </p:nvPr>
        </p:nvSpPr>
        <p:spPr>
          <a:xfrm>
            <a:off x="1672800" y="2457350"/>
            <a:ext cx="15322200" cy="6832800"/>
          </a:xfrm>
          <a:prstGeom prst="rect">
            <a:avLst/>
          </a:prstGeom>
          <a:ln cap="flat" cmpd="sng" w="9525">
            <a:solidFill>
              <a:srgbClr val="FFFFFF"/>
            </a:solidFill>
            <a:prstDash val="solid"/>
            <a:round/>
            <a:headEnd len="sm" w="sm" type="none"/>
            <a:tailEnd len="sm" w="sm" type="none"/>
          </a:ln>
        </p:spPr>
        <p:txBody>
          <a:bodyPr anchorCtr="0" anchor="t" bIns="182850" lIns="182850" spcFirstLastPara="1" rIns="182850" wrap="square" tIns="182850">
            <a:noAutofit/>
          </a:bodyPr>
          <a:lstStyle/>
          <a:p>
            <a:pPr indent="0" lvl="0" marL="0" rtl="0" algn="l">
              <a:lnSpc>
                <a:spcPct val="115000"/>
              </a:lnSpc>
              <a:spcBef>
                <a:spcPts val="0"/>
              </a:spcBef>
              <a:spcAft>
                <a:spcPts val="0"/>
              </a:spcAft>
              <a:buNone/>
            </a:pPr>
            <a:r>
              <a:rPr b="1" lang="en" sz="6000">
                <a:solidFill>
                  <a:srgbClr val="434343"/>
                </a:solidFill>
                <a:latin typeface="Times New Roman"/>
                <a:ea typeface="Times New Roman"/>
                <a:cs typeface="Times New Roman"/>
                <a:sym typeface="Times New Roman"/>
              </a:rPr>
              <a:t>Sudden, Unexplained Signs</a:t>
            </a:r>
            <a:endParaRPr b="1" sz="6000">
              <a:solidFill>
                <a:srgbClr val="CC0000"/>
              </a:solidFill>
              <a:latin typeface="Times New Roman"/>
              <a:ea typeface="Times New Roman"/>
              <a:cs typeface="Times New Roman"/>
              <a:sym typeface="Times New Roman"/>
            </a:endParaRPr>
          </a:p>
          <a:p>
            <a:pPr indent="-711200" lvl="0" marL="914400" rtl="0" algn="l">
              <a:spcBef>
                <a:spcPts val="3200"/>
              </a:spcBef>
              <a:spcAft>
                <a:spcPts val="0"/>
              </a:spcAft>
              <a:buClr>
                <a:srgbClr val="434343"/>
              </a:buClr>
              <a:buSzPts val="4000"/>
              <a:buFont typeface="Times New Roman"/>
              <a:buChar char="●"/>
            </a:pPr>
            <a:r>
              <a:rPr lang="en" sz="4000">
                <a:solidFill>
                  <a:srgbClr val="434343"/>
                </a:solidFill>
                <a:latin typeface="Times New Roman"/>
                <a:ea typeface="Times New Roman"/>
                <a:cs typeface="Times New Roman"/>
                <a:sym typeface="Times New Roman"/>
              </a:rPr>
              <a:t>Numbness on one or both sides of the body</a:t>
            </a:r>
            <a:endParaRPr sz="4000">
              <a:solidFill>
                <a:srgbClr val="434343"/>
              </a:solidFill>
              <a:latin typeface="Times New Roman"/>
              <a:ea typeface="Times New Roman"/>
              <a:cs typeface="Times New Roman"/>
              <a:sym typeface="Times New Roman"/>
            </a:endParaRPr>
          </a:p>
          <a:p>
            <a:pPr indent="-711200" lvl="0" marL="914400" rtl="0" algn="l">
              <a:spcBef>
                <a:spcPts val="0"/>
              </a:spcBef>
              <a:spcAft>
                <a:spcPts val="0"/>
              </a:spcAft>
              <a:buClr>
                <a:srgbClr val="434343"/>
              </a:buClr>
              <a:buSzPts val="4000"/>
              <a:buFont typeface="Times New Roman"/>
              <a:buChar char="●"/>
            </a:pPr>
            <a:r>
              <a:rPr lang="en" sz="4000">
                <a:solidFill>
                  <a:srgbClr val="434343"/>
                </a:solidFill>
                <a:latin typeface="Times New Roman"/>
                <a:ea typeface="Times New Roman"/>
                <a:cs typeface="Times New Roman"/>
                <a:sym typeface="Times New Roman"/>
              </a:rPr>
              <a:t>Difficulty understanding of forming words</a:t>
            </a:r>
            <a:endParaRPr sz="4000">
              <a:solidFill>
                <a:srgbClr val="434343"/>
              </a:solidFill>
              <a:latin typeface="Times New Roman"/>
              <a:ea typeface="Times New Roman"/>
              <a:cs typeface="Times New Roman"/>
              <a:sym typeface="Times New Roman"/>
            </a:endParaRPr>
          </a:p>
          <a:p>
            <a:pPr indent="-711200" lvl="0" marL="914400" rtl="0" algn="l">
              <a:spcBef>
                <a:spcPts val="0"/>
              </a:spcBef>
              <a:spcAft>
                <a:spcPts val="0"/>
              </a:spcAft>
              <a:buClr>
                <a:srgbClr val="434343"/>
              </a:buClr>
              <a:buSzPts val="4000"/>
              <a:buFont typeface="Times New Roman"/>
              <a:buChar char="●"/>
            </a:pPr>
            <a:r>
              <a:rPr lang="en" sz="4000">
                <a:solidFill>
                  <a:srgbClr val="434343"/>
                </a:solidFill>
                <a:latin typeface="Times New Roman"/>
                <a:ea typeface="Times New Roman"/>
                <a:cs typeface="Times New Roman"/>
                <a:sym typeface="Times New Roman"/>
              </a:rPr>
              <a:t>Confusion</a:t>
            </a:r>
            <a:endParaRPr sz="4000">
              <a:solidFill>
                <a:srgbClr val="434343"/>
              </a:solidFill>
              <a:latin typeface="Times New Roman"/>
              <a:ea typeface="Times New Roman"/>
              <a:cs typeface="Times New Roman"/>
              <a:sym typeface="Times New Roman"/>
            </a:endParaRPr>
          </a:p>
          <a:p>
            <a:pPr indent="-711200" lvl="0" marL="914400" rtl="0" algn="l">
              <a:spcBef>
                <a:spcPts val="0"/>
              </a:spcBef>
              <a:spcAft>
                <a:spcPts val="0"/>
              </a:spcAft>
              <a:buClr>
                <a:srgbClr val="434343"/>
              </a:buClr>
              <a:buSzPts val="4000"/>
              <a:buFont typeface="Times New Roman"/>
              <a:buChar char="●"/>
            </a:pPr>
            <a:r>
              <a:rPr lang="en" sz="4000">
                <a:solidFill>
                  <a:srgbClr val="434343"/>
                </a:solidFill>
                <a:latin typeface="Times New Roman"/>
                <a:ea typeface="Times New Roman"/>
                <a:cs typeface="Times New Roman"/>
                <a:sym typeface="Times New Roman"/>
              </a:rPr>
              <a:t>Loss of balance/dizziness</a:t>
            </a:r>
            <a:endParaRPr sz="4000">
              <a:solidFill>
                <a:srgbClr val="434343"/>
              </a:solidFill>
              <a:latin typeface="Times New Roman"/>
              <a:ea typeface="Times New Roman"/>
              <a:cs typeface="Times New Roman"/>
              <a:sym typeface="Times New Roman"/>
            </a:endParaRPr>
          </a:p>
          <a:p>
            <a:pPr indent="-711200" lvl="0" marL="914400" rtl="0" algn="l">
              <a:spcBef>
                <a:spcPts val="0"/>
              </a:spcBef>
              <a:spcAft>
                <a:spcPts val="0"/>
              </a:spcAft>
              <a:buClr>
                <a:srgbClr val="434343"/>
              </a:buClr>
              <a:buSzPts val="4000"/>
              <a:buFont typeface="Times New Roman"/>
              <a:buChar char="●"/>
            </a:pPr>
            <a:r>
              <a:rPr lang="en" sz="4000">
                <a:solidFill>
                  <a:srgbClr val="434343"/>
                </a:solidFill>
                <a:latin typeface="Times New Roman"/>
                <a:ea typeface="Times New Roman"/>
                <a:cs typeface="Times New Roman"/>
                <a:sym typeface="Times New Roman"/>
              </a:rPr>
              <a:t>Weakness on one or both sides of the body</a:t>
            </a:r>
            <a:endParaRPr sz="4000">
              <a:solidFill>
                <a:srgbClr val="434343"/>
              </a:solidFill>
              <a:latin typeface="Times New Roman"/>
              <a:ea typeface="Times New Roman"/>
              <a:cs typeface="Times New Roman"/>
              <a:sym typeface="Times New Roman"/>
            </a:endParaRPr>
          </a:p>
          <a:p>
            <a:pPr indent="-711200" lvl="0" marL="914400" rtl="0" algn="l">
              <a:spcBef>
                <a:spcPts val="0"/>
              </a:spcBef>
              <a:spcAft>
                <a:spcPts val="0"/>
              </a:spcAft>
              <a:buClr>
                <a:srgbClr val="434343"/>
              </a:buClr>
              <a:buSzPts val="4000"/>
              <a:buFont typeface="Times New Roman"/>
              <a:buChar char="●"/>
            </a:pPr>
            <a:r>
              <a:rPr lang="en" sz="4000">
                <a:solidFill>
                  <a:srgbClr val="434343"/>
                </a:solidFill>
                <a:latin typeface="Times New Roman"/>
                <a:ea typeface="Times New Roman"/>
                <a:cs typeface="Times New Roman"/>
                <a:sym typeface="Times New Roman"/>
              </a:rPr>
              <a:t>Vision changes</a:t>
            </a:r>
            <a:endParaRPr sz="4000">
              <a:solidFill>
                <a:srgbClr val="434343"/>
              </a:solidFill>
              <a:latin typeface="Times New Roman"/>
              <a:ea typeface="Times New Roman"/>
              <a:cs typeface="Times New Roman"/>
              <a:sym typeface="Times New Roman"/>
            </a:endParaRPr>
          </a:p>
          <a:p>
            <a:pPr indent="-711200" lvl="0" marL="914400" rtl="0" algn="l">
              <a:spcBef>
                <a:spcPts val="0"/>
              </a:spcBef>
              <a:spcAft>
                <a:spcPts val="0"/>
              </a:spcAft>
              <a:buClr>
                <a:srgbClr val="434343"/>
              </a:buClr>
              <a:buSzPts val="4000"/>
              <a:buFont typeface="Times New Roman"/>
              <a:buChar char="●"/>
            </a:pPr>
            <a:r>
              <a:rPr lang="en" sz="4000">
                <a:solidFill>
                  <a:srgbClr val="434343"/>
                </a:solidFill>
                <a:latin typeface="Times New Roman"/>
                <a:ea typeface="Times New Roman"/>
                <a:cs typeface="Times New Roman"/>
                <a:sym typeface="Times New Roman"/>
              </a:rPr>
              <a:t>Facial drooping</a:t>
            </a:r>
            <a:endParaRPr sz="4000">
              <a:solidFill>
                <a:srgbClr val="434343"/>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