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70D7-F4BA-4553-864A-9C55BC29F3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8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78FE-9675-4327-8C45-25E4B2A0A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9F-D179-4200-AEB3-C417D76514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2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70D7-F4BA-4553-864A-9C55BC29F3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10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1975-295D-4123-81CA-DD96BF5ADC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4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A60B-A22E-4647-834B-D1AAD3AD6C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2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E6CB-01D9-4B2E-9A45-72B788B1D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9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13F7-0416-4A0F-8DB7-EB2EE4A8F5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80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D0F-A21C-4ACF-B058-3EE3F504FA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12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4E7E-3BC8-462B-945E-AE4B650A9F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19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611B-93B0-41D1-9652-3B140ABF6F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6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1975-295D-4123-81CA-DD96BF5ADC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74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AD5-6481-4C1D-8134-2B0D64572B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2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78FE-9675-4327-8C45-25E4B2A0A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3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9F-D179-4200-AEB3-C417D76514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A60B-A22E-4647-834B-D1AAD3AD6C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1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E6CB-01D9-4B2E-9A45-72B788B1D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8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13F7-0416-4A0F-8DB7-EB2EE4A8F5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3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D0F-A21C-4ACF-B058-3EE3F504FA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6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4E7E-3BC8-462B-945E-AE4B650A9F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2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611B-93B0-41D1-9652-3B140ABF6F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2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AD5-6481-4C1D-8134-2B0D64572B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3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8F02-1A3D-497C-AD7B-A6163450FA1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796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8F02-1A3D-497C-AD7B-A6163450FA1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947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FFFF00"/>
                </a:solidFill>
              </a:rPr>
              <a:t>NATIONAL </a:t>
            </a:r>
            <a:r>
              <a:rPr lang="en-US" sz="4000" b="1" i="1" dirty="0" smtClean="0">
                <a:solidFill>
                  <a:srgbClr val="FFFF00"/>
                </a:solidFill>
              </a:rPr>
              <a:t>DISASTER MEDICAL </a:t>
            </a:r>
            <a:r>
              <a:rPr lang="en-US" sz="4000" b="1" i="1" dirty="0" smtClean="0">
                <a:solidFill>
                  <a:srgbClr val="FFFF00"/>
                </a:solidFill>
              </a:rPr>
              <a:t>SYSTEM:</a:t>
            </a:r>
            <a:br>
              <a:rPr lang="en-US" sz="4000" b="1" i="1" dirty="0" smtClean="0">
                <a:solidFill>
                  <a:srgbClr val="FFFF00"/>
                </a:solidFill>
              </a:rPr>
            </a:br>
            <a:r>
              <a:rPr lang="en-US" sz="4000" b="1" i="1" dirty="0" smtClean="0">
                <a:solidFill>
                  <a:srgbClr val="FFFF00"/>
                </a:solidFill>
              </a:rPr>
              <a:t>Alerting and Activation</a:t>
            </a:r>
            <a:endParaRPr lang="en-US" sz="4000" b="1" i="1" dirty="0" smtClean="0">
              <a:solidFill>
                <a:srgbClr val="FFFF00"/>
              </a:solidFill>
            </a:endParaRPr>
          </a:p>
        </p:txBody>
      </p:sp>
      <p:pic>
        <p:nvPicPr>
          <p:cNvPr id="3075" name="Picture 4" descr="DH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40386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2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i="1" dirty="0" smtClean="0">
                <a:solidFill>
                  <a:srgbClr val="FFFF00"/>
                </a:solidFill>
              </a:rPr>
              <a:t>FEDERAL COORDINATING CENTER (FCC)</a:t>
            </a:r>
            <a:r>
              <a:rPr lang="en-US" sz="2400" b="1" i="1" u="sng" dirty="0" smtClean="0">
                <a:solidFill>
                  <a:srgbClr val="FFFF00"/>
                </a:solidFill>
              </a:rPr>
              <a:t> ACTIVATION STAGES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Alerted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Patients not currently being regulated to this FCC, and are not  expected within the next 24 hours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Ensure all stakeholders are aware of selection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Bed Reporting (Daily monitoring in TRAC2ES)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Notify Patient Reception Team (PRT</a:t>
            </a:r>
            <a:r>
              <a:rPr lang="en-US" sz="2000" dirty="0" smtClean="0">
                <a:solidFill>
                  <a:srgbClr val="FFFF00"/>
                </a:solidFill>
              </a:rPr>
              <a:t>), all local and governmental partners to include airports, and </a:t>
            </a:r>
            <a:r>
              <a:rPr lang="en-US" sz="2000" dirty="0" smtClean="0">
                <a:solidFill>
                  <a:srgbClr val="FFFF00"/>
                </a:solidFill>
              </a:rPr>
              <a:t>member </a:t>
            </a:r>
            <a:r>
              <a:rPr lang="en-US" sz="2000" dirty="0" smtClean="0">
                <a:solidFill>
                  <a:srgbClr val="FFFF00"/>
                </a:solidFill>
              </a:rPr>
              <a:t>NDMS hospitals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Validate daily throughput capability in TRAC2ES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No funding expenditures </a:t>
            </a:r>
            <a:r>
              <a:rPr lang="en-US" sz="2000" dirty="0" smtClean="0">
                <a:solidFill>
                  <a:srgbClr val="FFFF00"/>
                </a:solidFill>
              </a:rPr>
              <a:t>authorized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pic>
        <p:nvPicPr>
          <p:cNvPr id="12292" name="Picture 4" descr="ND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4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58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rgbClr val="FFFF00"/>
                </a:solidFill>
              </a:rPr>
              <a:t>FEDERAL COORDINATING CENTER (FCC)</a:t>
            </a:r>
            <a:r>
              <a:rPr lang="en-US" sz="2400" b="1" i="1" u="sng" dirty="0">
                <a:solidFill>
                  <a:srgbClr val="FFFF00"/>
                </a:solidFill>
              </a:rPr>
              <a:t> ACTIVATION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86D1EC"/>
              </a:buClr>
              <a:defRPr/>
            </a:pPr>
            <a:r>
              <a:rPr lang="en-US" sz="2400" dirty="0">
                <a:solidFill>
                  <a:srgbClr val="FFFF00"/>
                </a:solidFill>
              </a:rPr>
              <a:t>Activated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Patients being regulated to this FCC or are expected to arrive within the next 24 </a:t>
            </a:r>
            <a:r>
              <a:rPr lang="en-US" sz="2000" dirty="0" smtClean="0">
                <a:solidFill>
                  <a:srgbClr val="FFFF00"/>
                </a:solidFill>
              </a:rPr>
              <a:t>hours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Monitor TRAC2ES for mission assignments and arrival times</a:t>
            </a:r>
            <a:endParaRPr lang="en-US" sz="2000" dirty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Bed Reporting (Periodic as requested</a:t>
            </a:r>
            <a:r>
              <a:rPr lang="en-US" sz="2000" dirty="0" smtClean="0">
                <a:solidFill>
                  <a:srgbClr val="FFFF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Assemble PRT at airport and establish operations</a:t>
            </a:r>
            <a:endParaRPr lang="en-US" sz="2000" dirty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Notify PRT and member hospitals </a:t>
            </a:r>
            <a:r>
              <a:rPr lang="en-US" sz="2000" dirty="0" smtClean="0">
                <a:solidFill>
                  <a:srgbClr val="FFFF00"/>
                </a:solidFill>
              </a:rPr>
              <a:t>of pending missions</a:t>
            </a:r>
            <a:endParaRPr lang="en-US" sz="2000" dirty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Funds </a:t>
            </a:r>
            <a:r>
              <a:rPr lang="en-US" sz="2000" dirty="0" smtClean="0">
                <a:solidFill>
                  <a:srgbClr val="FFFF00"/>
                </a:solidFill>
              </a:rPr>
              <a:t>authorized (begin tracking ALL expenses)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Provide periodic SITREPS to FCC on PRA Operations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Capture items for AAR</a:t>
            </a:r>
          </a:p>
          <a:p>
            <a:pPr lvl="1" eaLnBrk="1" hangingPunct="1"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4" name="Picture 4" descr="ND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4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45895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Beam</vt:lpstr>
      <vt:lpstr>1_Beam</vt:lpstr>
      <vt:lpstr>NATIONAL DISASTER MEDICAL SYSTEM: Alerting and Activation</vt:lpstr>
      <vt:lpstr>FEDERAL COORDINATING CENTER (FCC) ACTIVATION STAGES</vt:lpstr>
      <vt:lpstr>FEDERAL COORDINATING CENTER (FCC) ACTIVATION STAGES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DISASTER MEDICAL SYSTEM: Alerting and Activation</dc:title>
  <dc:creator>Department of Veterans Affairs</dc:creator>
  <cp:lastModifiedBy>Department of Veterans Affairs</cp:lastModifiedBy>
  <cp:revision>3</cp:revision>
  <dcterms:created xsi:type="dcterms:W3CDTF">2016-01-11T20:45:32Z</dcterms:created>
  <dcterms:modified xsi:type="dcterms:W3CDTF">2016-01-11T21:25:30Z</dcterms:modified>
</cp:coreProperties>
</file>